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89" r:id="rId3"/>
    <p:sldId id="310" r:id="rId4"/>
    <p:sldId id="290" r:id="rId5"/>
    <p:sldId id="311" r:id="rId6"/>
    <p:sldId id="292" r:id="rId7"/>
    <p:sldId id="312" r:id="rId8"/>
    <p:sldId id="291" r:id="rId9"/>
    <p:sldId id="313" r:id="rId10"/>
    <p:sldId id="294" r:id="rId11"/>
    <p:sldId id="314" r:id="rId12"/>
    <p:sldId id="295" r:id="rId13"/>
    <p:sldId id="300" r:id="rId14"/>
    <p:sldId id="301" r:id="rId15"/>
    <p:sldId id="302" r:id="rId16"/>
    <p:sldId id="315" r:id="rId17"/>
    <p:sldId id="296" r:id="rId18"/>
    <p:sldId id="297" r:id="rId19"/>
    <p:sldId id="298" r:id="rId20"/>
    <p:sldId id="299" r:id="rId21"/>
    <p:sldId id="303" r:id="rId22"/>
    <p:sldId id="304" r:id="rId23"/>
    <p:sldId id="316" r:id="rId24"/>
    <p:sldId id="317" r:id="rId25"/>
    <p:sldId id="306" r:id="rId26"/>
    <p:sldId id="318" r:id="rId27"/>
    <p:sldId id="30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dd8a146e6ff42dae" providerId="LiveId" clId="{21ACC798-1F42-40CA-AC25-030A957E6FAD}"/>
    <pc:docChg chg="undo custSel addSld delSld modSld sldOrd modMainMaster">
      <pc:chgData name="" userId="dd8a146e6ff42dae" providerId="LiveId" clId="{21ACC798-1F42-40CA-AC25-030A957E6FAD}" dt="2023-04-26T21:55:10.112" v="2700" actId="1076"/>
      <pc:docMkLst>
        <pc:docMk/>
      </pc:docMkLst>
      <pc:sldChg chg="addSp delSp modSp setBg">
        <pc:chgData name="" userId="dd8a146e6ff42dae" providerId="LiveId" clId="{21ACC798-1F42-40CA-AC25-030A957E6FAD}" dt="2023-04-26T21:45:08.064" v="2578" actId="1076"/>
        <pc:sldMkLst>
          <pc:docMk/>
          <pc:sldMk cId="528828099" sldId="256"/>
        </pc:sldMkLst>
        <pc:spChg chg="add del mod">
          <ac:chgData name="" userId="dd8a146e6ff42dae" providerId="LiveId" clId="{21ACC798-1F42-40CA-AC25-030A957E6FAD}" dt="2023-04-26T16:07:29.421" v="925" actId="767"/>
          <ac:spMkLst>
            <pc:docMk/>
            <pc:sldMk cId="528828099" sldId="256"/>
            <ac:spMk id="4" creationId="{4FB4EB28-7A0A-438C-B42F-8719CE2A839E}"/>
          </ac:spMkLst>
        </pc:spChg>
        <pc:spChg chg="add del mod">
          <ac:chgData name="" userId="dd8a146e6ff42dae" providerId="LiveId" clId="{21ACC798-1F42-40CA-AC25-030A957E6FAD}" dt="2023-04-26T20:45:43.612" v="1865"/>
          <ac:spMkLst>
            <pc:docMk/>
            <pc:sldMk cId="528828099" sldId="256"/>
            <ac:spMk id="5" creationId="{A0ABD987-34E9-4B87-B8E2-E815F2161D8D}"/>
          </ac:spMkLst>
        </pc:spChg>
        <pc:spChg chg="add del mod">
          <ac:chgData name="" userId="dd8a146e6ff42dae" providerId="LiveId" clId="{21ACC798-1F42-40CA-AC25-030A957E6FAD}" dt="2023-04-26T16:13:26.211" v="1114"/>
          <ac:spMkLst>
            <pc:docMk/>
            <pc:sldMk cId="528828099" sldId="256"/>
            <ac:spMk id="6" creationId="{F9670401-3263-4AF0-AD97-1BDF1EA276DE}"/>
          </ac:spMkLst>
        </pc:spChg>
        <pc:spChg chg="add mod">
          <ac:chgData name="" userId="dd8a146e6ff42dae" providerId="LiveId" clId="{21ACC798-1F42-40CA-AC25-030A957E6FAD}" dt="2023-04-26T20:45:46.953" v="1866" actId="1076"/>
          <ac:spMkLst>
            <pc:docMk/>
            <pc:sldMk cId="528828099" sldId="256"/>
            <ac:spMk id="7" creationId="{73100B1A-AFF6-458F-8663-E67D2FE914E1}"/>
          </ac:spMkLst>
        </pc:spChg>
        <pc:spChg chg="add mod">
          <ac:chgData name="" userId="dd8a146e6ff42dae" providerId="LiveId" clId="{21ACC798-1F42-40CA-AC25-030A957E6FAD}" dt="2023-04-26T20:56:25.248" v="2369" actId="1036"/>
          <ac:spMkLst>
            <pc:docMk/>
            <pc:sldMk cId="528828099" sldId="256"/>
            <ac:spMk id="8" creationId="{710934D6-875A-45D7-B6BF-B041DE833201}"/>
          </ac:spMkLst>
        </pc:spChg>
        <pc:spChg chg="add mod">
          <ac:chgData name="" userId="dd8a146e6ff42dae" providerId="LiveId" clId="{21ACC798-1F42-40CA-AC25-030A957E6FAD}" dt="2023-04-26T20:56:43.569" v="2373" actId="14100"/>
          <ac:spMkLst>
            <pc:docMk/>
            <pc:sldMk cId="528828099" sldId="256"/>
            <ac:spMk id="9" creationId="{08B70740-FC9B-4462-9462-0722AE2BCFE8}"/>
          </ac:spMkLst>
        </pc:spChg>
        <pc:spChg chg="add mod">
          <ac:chgData name="" userId="dd8a146e6ff42dae" providerId="LiveId" clId="{21ACC798-1F42-40CA-AC25-030A957E6FAD}" dt="2023-04-26T20:56:25.248" v="2369" actId="1036"/>
          <ac:spMkLst>
            <pc:docMk/>
            <pc:sldMk cId="528828099" sldId="256"/>
            <ac:spMk id="10" creationId="{8ECD181F-D04B-4BCF-A696-D982F053AA4C}"/>
          </ac:spMkLst>
        </pc:spChg>
        <pc:picChg chg="add del mod">
          <ac:chgData name="" userId="dd8a146e6ff42dae" providerId="LiveId" clId="{21ACC798-1F42-40CA-AC25-030A957E6FAD}" dt="2023-04-26T15:58:15.740" v="632" actId="478"/>
          <ac:picMkLst>
            <pc:docMk/>
            <pc:sldMk cId="528828099" sldId="256"/>
            <ac:picMk id="3" creationId="{9EEC99EA-A7AB-4A13-98CC-E66C6F2C89A0}"/>
          </ac:picMkLst>
        </pc:picChg>
        <pc:picChg chg="add mod">
          <ac:chgData name="" userId="dd8a146e6ff42dae" providerId="LiveId" clId="{21ACC798-1F42-40CA-AC25-030A957E6FAD}" dt="2023-04-26T21:45:08.064" v="2578" actId="1076"/>
          <ac:picMkLst>
            <pc:docMk/>
            <pc:sldMk cId="528828099" sldId="256"/>
            <ac:picMk id="12" creationId="{44D24269-09FD-4591-B8F5-C5E1C437C86A}"/>
          </ac:picMkLst>
        </pc:picChg>
      </pc:sldChg>
      <pc:sldChg chg="modSp add del">
        <pc:chgData name="" userId="dd8a146e6ff42dae" providerId="LiveId" clId="{21ACC798-1F42-40CA-AC25-030A957E6FAD}" dt="2023-04-26T21:08:07.800" v="2420" actId="255"/>
        <pc:sldMkLst>
          <pc:docMk/>
          <pc:sldMk cId="2695350581" sldId="289"/>
        </pc:sldMkLst>
        <pc:spChg chg="mod">
          <ac:chgData name="" userId="dd8a146e6ff42dae" providerId="LiveId" clId="{21ACC798-1F42-40CA-AC25-030A957E6FAD}" dt="2023-04-26T21:08:07.800" v="2420" actId="255"/>
          <ac:spMkLst>
            <pc:docMk/>
            <pc:sldMk cId="2695350581" sldId="289"/>
            <ac:spMk id="5" creationId="{30A4D662-5E0F-433D-AD73-752831475096}"/>
          </ac:spMkLst>
        </pc:spChg>
        <pc:graphicFrameChg chg="mod">
          <ac:chgData name="" userId="dd8a146e6ff42dae" providerId="LiveId" clId="{21ACC798-1F42-40CA-AC25-030A957E6FAD}" dt="2023-04-26T20:59:13.959" v="2378" actId="13822"/>
          <ac:graphicFrameMkLst>
            <pc:docMk/>
            <pc:sldMk cId="2695350581" sldId="289"/>
            <ac:graphicFrameMk id="4" creationId="{AEB52275-E174-4DB7-9A7E-204EFB7D3BE8}"/>
          </ac:graphicFrameMkLst>
        </pc:graphicFrameChg>
      </pc:sldChg>
      <pc:sldChg chg="modSp">
        <pc:chgData name="" userId="dd8a146e6ff42dae" providerId="LiveId" clId="{21ACC798-1F42-40CA-AC25-030A957E6FAD}" dt="2023-04-26T21:08:20.840" v="2422" actId="1076"/>
        <pc:sldMkLst>
          <pc:docMk/>
          <pc:sldMk cId="1051696653" sldId="290"/>
        </pc:sldMkLst>
        <pc:spChg chg="mod">
          <ac:chgData name="" userId="dd8a146e6ff42dae" providerId="LiveId" clId="{21ACC798-1F42-40CA-AC25-030A957E6FAD}" dt="2023-04-26T21:08:20.840" v="2422" actId="1076"/>
          <ac:spMkLst>
            <pc:docMk/>
            <pc:sldMk cId="1051696653" sldId="290"/>
            <ac:spMk id="5" creationId="{786ACD27-F069-477E-B8CD-3C429FAAEFB3}"/>
          </ac:spMkLst>
        </pc:spChg>
        <pc:graphicFrameChg chg="mod">
          <ac:chgData name="" userId="dd8a146e6ff42dae" providerId="LiveId" clId="{21ACC798-1F42-40CA-AC25-030A957E6FAD}" dt="2023-04-26T17:36:19.698" v="1249" actId="20577"/>
          <ac:graphicFrameMkLst>
            <pc:docMk/>
            <pc:sldMk cId="1051696653" sldId="290"/>
            <ac:graphicFrameMk id="13" creationId="{34168D34-CFC2-47AB-BD8E-0694B3B4C555}"/>
          </ac:graphicFrameMkLst>
        </pc:graphicFrameChg>
      </pc:sldChg>
      <pc:sldChg chg="modSp ord">
        <pc:chgData name="" userId="dd8a146e6ff42dae" providerId="LiveId" clId="{21ACC798-1F42-40CA-AC25-030A957E6FAD}" dt="2023-04-26T21:42:28.827" v="2567"/>
        <pc:sldMkLst>
          <pc:docMk/>
          <pc:sldMk cId="3764156058" sldId="291"/>
        </pc:sldMkLst>
        <pc:spChg chg="mod">
          <ac:chgData name="" userId="dd8a146e6ff42dae" providerId="LiveId" clId="{21ACC798-1F42-40CA-AC25-030A957E6FAD}" dt="2023-04-26T21:08:52.607" v="2444" actId="1076"/>
          <ac:spMkLst>
            <pc:docMk/>
            <pc:sldMk cId="3764156058" sldId="291"/>
            <ac:spMk id="10" creationId="{8C726114-F6BA-41AC-AB4F-89BE3256899D}"/>
          </ac:spMkLst>
        </pc:spChg>
        <pc:spChg chg="mod">
          <ac:chgData name="" userId="dd8a146e6ff42dae" providerId="LiveId" clId="{21ACC798-1F42-40CA-AC25-030A957E6FAD}" dt="2023-04-26T21:08:48.595" v="2443" actId="1035"/>
          <ac:spMkLst>
            <pc:docMk/>
            <pc:sldMk cId="3764156058" sldId="291"/>
            <ac:spMk id="13" creationId="{152AECA4-E127-4004-8250-26877A6F15D9}"/>
          </ac:spMkLst>
        </pc:spChg>
        <pc:graphicFrameChg chg="mod">
          <ac:chgData name="" userId="dd8a146e6ff42dae" providerId="LiveId" clId="{21ACC798-1F42-40CA-AC25-030A957E6FAD}" dt="2023-04-26T21:42:28.827" v="2567"/>
          <ac:graphicFrameMkLst>
            <pc:docMk/>
            <pc:sldMk cId="3764156058" sldId="291"/>
            <ac:graphicFrameMk id="11" creationId="{680C0173-1774-4049-BEE5-83E3492AA24D}"/>
          </ac:graphicFrameMkLst>
        </pc:graphicFrameChg>
        <pc:picChg chg="mod">
          <ac:chgData name="" userId="dd8a146e6ff42dae" providerId="LiveId" clId="{21ACC798-1F42-40CA-AC25-030A957E6FAD}" dt="2023-04-26T21:08:48.595" v="2443" actId="1035"/>
          <ac:picMkLst>
            <pc:docMk/>
            <pc:sldMk cId="3764156058" sldId="291"/>
            <ac:picMk id="12" creationId="{8C39CD68-F176-476F-B195-7A5A9610FA07}"/>
          </ac:picMkLst>
        </pc:picChg>
      </pc:sldChg>
      <pc:sldChg chg="modSp ord">
        <pc:chgData name="" userId="dd8a146e6ff42dae" providerId="LiveId" clId="{21ACC798-1F42-40CA-AC25-030A957E6FAD}" dt="2023-04-26T21:07:52.312" v="2419" actId="255"/>
        <pc:sldMkLst>
          <pc:docMk/>
          <pc:sldMk cId="2881662780" sldId="292"/>
        </pc:sldMkLst>
        <pc:spChg chg="mod">
          <ac:chgData name="" userId="dd8a146e6ff42dae" providerId="LiveId" clId="{21ACC798-1F42-40CA-AC25-030A957E6FAD}" dt="2023-04-26T21:07:43.152" v="2418" actId="255"/>
          <ac:spMkLst>
            <pc:docMk/>
            <pc:sldMk cId="2881662780" sldId="292"/>
            <ac:spMk id="4" creationId="{1EA61A50-BF75-4C0F-BA2D-635EBF307B97}"/>
          </ac:spMkLst>
        </pc:spChg>
        <pc:spChg chg="mod">
          <ac:chgData name="" userId="dd8a146e6ff42dae" providerId="LiveId" clId="{21ACC798-1F42-40CA-AC25-030A957E6FAD}" dt="2023-04-26T21:07:52.312" v="2419" actId="255"/>
          <ac:spMkLst>
            <pc:docMk/>
            <pc:sldMk cId="2881662780" sldId="292"/>
            <ac:spMk id="7" creationId="{CAA9FA29-119D-463D-A19E-3FB920B2E5C1}"/>
          </ac:spMkLst>
        </pc:spChg>
        <pc:graphicFrameChg chg="mod">
          <ac:chgData name="" userId="dd8a146e6ff42dae" providerId="LiveId" clId="{21ACC798-1F42-40CA-AC25-030A957E6FAD}" dt="2023-04-26T17:37:32.594" v="1257" actId="20577"/>
          <ac:graphicFrameMkLst>
            <pc:docMk/>
            <pc:sldMk cId="2881662780" sldId="292"/>
            <ac:graphicFrameMk id="3" creationId="{8E1A2678-8D2B-4185-8943-3DB33E0BC3E5}"/>
          </ac:graphicFrameMkLst>
        </pc:graphicFrameChg>
        <pc:graphicFrameChg chg="mod">
          <ac:chgData name="" userId="dd8a146e6ff42dae" providerId="LiveId" clId="{21ACC798-1F42-40CA-AC25-030A957E6FAD}" dt="2023-04-26T17:40:19.208" v="1259" actId="113"/>
          <ac:graphicFrameMkLst>
            <pc:docMk/>
            <pc:sldMk cId="2881662780" sldId="292"/>
            <ac:graphicFrameMk id="15" creationId="{B91E90C6-A42C-4267-9A06-4B74B5301742}"/>
          </ac:graphicFrameMkLst>
        </pc:graphicFrameChg>
      </pc:sldChg>
      <pc:sldChg chg="addSp modSp">
        <pc:chgData name="" userId="dd8a146e6ff42dae" providerId="LiveId" clId="{21ACC798-1F42-40CA-AC25-030A957E6FAD}" dt="2023-04-26T21:43:58.899" v="2574" actId="1076"/>
        <pc:sldMkLst>
          <pc:docMk/>
          <pc:sldMk cId="1445322113" sldId="294"/>
        </pc:sldMkLst>
        <pc:spChg chg="mod">
          <ac:chgData name="" userId="dd8a146e6ff42dae" providerId="LiveId" clId="{21ACC798-1F42-40CA-AC25-030A957E6FAD}" dt="2023-04-26T13:22:28.560" v="24" actId="1076"/>
          <ac:spMkLst>
            <pc:docMk/>
            <pc:sldMk cId="1445322113" sldId="294"/>
            <ac:spMk id="9" creationId="{070D3E19-C2A4-44C8-982E-78DF8EF9482C}"/>
          </ac:spMkLst>
        </pc:spChg>
        <pc:spChg chg="mod">
          <ac:chgData name="" userId="dd8a146e6ff42dae" providerId="LiveId" clId="{21ACC798-1F42-40CA-AC25-030A957E6FAD}" dt="2023-04-26T13:29:52.913" v="412" actId="1076"/>
          <ac:spMkLst>
            <pc:docMk/>
            <pc:sldMk cId="1445322113" sldId="294"/>
            <ac:spMk id="10" creationId="{DCD09B6F-E272-40B2-9D1B-0883F803CED3}"/>
          </ac:spMkLst>
        </pc:spChg>
        <pc:spChg chg="add mod">
          <ac:chgData name="" userId="dd8a146e6ff42dae" providerId="LiveId" clId="{21ACC798-1F42-40CA-AC25-030A957E6FAD}" dt="2023-04-26T13:22:43.999" v="29" actId="1076"/>
          <ac:spMkLst>
            <pc:docMk/>
            <pc:sldMk cId="1445322113" sldId="294"/>
            <ac:spMk id="11" creationId="{13146A53-95D3-482B-B89B-8D999644C0CC}"/>
          </ac:spMkLst>
        </pc:spChg>
        <pc:spChg chg="add mod">
          <ac:chgData name="" userId="dd8a146e6ff42dae" providerId="LiveId" clId="{21ACC798-1F42-40CA-AC25-030A957E6FAD}" dt="2023-04-26T13:22:41.752" v="28" actId="1076"/>
          <ac:spMkLst>
            <pc:docMk/>
            <pc:sldMk cId="1445322113" sldId="294"/>
            <ac:spMk id="12" creationId="{F04652AD-4386-421E-84CC-F3AF4802EDCB}"/>
          </ac:spMkLst>
        </pc:spChg>
        <pc:spChg chg="mod">
          <ac:chgData name="" userId="dd8a146e6ff42dae" providerId="LiveId" clId="{21ACC798-1F42-40CA-AC25-030A957E6FAD}" dt="2023-04-26T21:43:58.899" v="2574" actId="1076"/>
          <ac:spMkLst>
            <pc:docMk/>
            <pc:sldMk cId="1445322113" sldId="294"/>
            <ac:spMk id="13" creationId="{EBFDEB63-B590-4707-94FC-1C93DC5CE590}"/>
          </ac:spMkLst>
        </pc:spChg>
        <pc:spChg chg="mod">
          <ac:chgData name="" userId="dd8a146e6ff42dae" providerId="LiveId" clId="{21ACC798-1F42-40CA-AC25-030A957E6FAD}" dt="2023-04-26T13:28:13.931" v="306" actId="20577"/>
          <ac:spMkLst>
            <pc:docMk/>
            <pc:sldMk cId="1445322113" sldId="294"/>
            <ac:spMk id="14" creationId="{2B7F657B-2CCE-47B9-AE74-9863F3FF14E5}"/>
          </ac:spMkLst>
        </pc:spChg>
        <pc:spChg chg="mod">
          <ac:chgData name="" userId="dd8a146e6ff42dae" providerId="LiveId" clId="{21ACC798-1F42-40CA-AC25-030A957E6FAD}" dt="2023-04-26T13:29:55.912" v="413" actId="1076"/>
          <ac:spMkLst>
            <pc:docMk/>
            <pc:sldMk cId="1445322113" sldId="294"/>
            <ac:spMk id="15" creationId="{C2274480-CC53-495F-B585-C8D373D94D88}"/>
          </ac:spMkLst>
        </pc:spChg>
        <pc:spChg chg="add mod">
          <ac:chgData name="" userId="dd8a146e6ff42dae" providerId="LiveId" clId="{21ACC798-1F42-40CA-AC25-030A957E6FAD}" dt="2023-04-26T17:52:56.937" v="1327" actId="20577"/>
          <ac:spMkLst>
            <pc:docMk/>
            <pc:sldMk cId="1445322113" sldId="294"/>
            <ac:spMk id="16" creationId="{2BB48B2C-F401-41DC-B280-7AA511D46D67}"/>
          </ac:spMkLst>
        </pc:spChg>
        <pc:spChg chg="add mod">
          <ac:chgData name="" userId="dd8a146e6ff42dae" providerId="LiveId" clId="{21ACC798-1F42-40CA-AC25-030A957E6FAD}" dt="2023-04-26T17:57:09.603" v="1343" actId="20577"/>
          <ac:spMkLst>
            <pc:docMk/>
            <pc:sldMk cId="1445322113" sldId="294"/>
            <ac:spMk id="17" creationId="{112F5AFB-07E0-465A-8DEB-A337DC69F2FD}"/>
          </ac:spMkLst>
        </pc:spChg>
        <pc:cxnChg chg="mod">
          <ac:chgData name="" userId="dd8a146e6ff42dae" providerId="LiveId" clId="{21ACC798-1F42-40CA-AC25-030A957E6FAD}" dt="2023-04-26T13:32:14.492" v="467" actId="14100"/>
          <ac:cxnSpMkLst>
            <pc:docMk/>
            <pc:sldMk cId="1445322113" sldId="294"/>
            <ac:cxnSpMk id="7" creationId="{29A16534-03F6-4B51-96C4-D0F5736CDAFE}"/>
          </ac:cxnSpMkLst>
        </pc:cxnChg>
      </pc:sldChg>
      <pc:sldChg chg="modSp">
        <pc:chgData name="" userId="dd8a146e6ff42dae" providerId="LiveId" clId="{21ACC798-1F42-40CA-AC25-030A957E6FAD}" dt="2023-04-26T21:10:02.976" v="2448" actId="1076"/>
        <pc:sldMkLst>
          <pc:docMk/>
          <pc:sldMk cId="2169236923" sldId="295"/>
        </pc:sldMkLst>
        <pc:spChg chg="mod">
          <ac:chgData name="" userId="dd8a146e6ff42dae" providerId="LiveId" clId="{21ACC798-1F42-40CA-AC25-030A957E6FAD}" dt="2023-04-26T21:10:02.976" v="2448" actId="1076"/>
          <ac:spMkLst>
            <pc:docMk/>
            <pc:sldMk cId="2169236923" sldId="295"/>
            <ac:spMk id="2" creationId="{791CA43C-729A-48D1-8400-7F35EEE81E55}"/>
          </ac:spMkLst>
        </pc:spChg>
        <pc:spChg chg="mod">
          <ac:chgData name="" userId="dd8a146e6ff42dae" providerId="LiveId" clId="{21ACC798-1F42-40CA-AC25-030A957E6FAD}" dt="2023-04-26T17:57:44.671" v="1358" actId="14100"/>
          <ac:spMkLst>
            <pc:docMk/>
            <pc:sldMk cId="2169236923" sldId="295"/>
            <ac:spMk id="8" creationId="{AFD59EC1-A94F-40F5-8CB0-9108D3A0146B}"/>
          </ac:spMkLst>
        </pc:spChg>
        <pc:spChg chg="mod">
          <ac:chgData name="" userId="dd8a146e6ff42dae" providerId="LiveId" clId="{21ACC798-1F42-40CA-AC25-030A957E6FAD}" dt="2023-04-26T17:58:13.834" v="1379" actId="20577"/>
          <ac:spMkLst>
            <pc:docMk/>
            <pc:sldMk cId="2169236923" sldId="295"/>
            <ac:spMk id="100" creationId="{135AF120-6F5A-43C1-A6EB-E34FB7BD9DBD}"/>
          </ac:spMkLst>
        </pc:spChg>
        <pc:spChg chg="mod">
          <ac:chgData name="" userId="dd8a146e6ff42dae" providerId="LiveId" clId="{21ACC798-1F42-40CA-AC25-030A957E6FAD}" dt="2023-04-26T16:36:07.672" v="1134" actId="20577"/>
          <ac:spMkLst>
            <pc:docMk/>
            <pc:sldMk cId="2169236923" sldId="295"/>
            <ac:spMk id="101" creationId="{B63CF30D-21DC-49FE-9E3F-6FB54BC881C5}"/>
          </ac:spMkLst>
        </pc:spChg>
      </pc:sldChg>
      <pc:sldChg chg="modSp">
        <pc:chgData name="" userId="dd8a146e6ff42dae" providerId="LiveId" clId="{21ACC798-1F42-40CA-AC25-030A957E6FAD}" dt="2023-04-26T16:40:56.286" v="1143" actId="20577"/>
        <pc:sldMkLst>
          <pc:docMk/>
          <pc:sldMk cId="337277276" sldId="296"/>
        </pc:sldMkLst>
        <pc:spChg chg="mod">
          <ac:chgData name="" userId="dd8a146e6ff42dae" providerId="LiveId" clId="{21ACC798-1F42-40CA-AC25-030A957E6FAD}" dt="2023-04-26T13:36:21.205" v="477" actId="20577"/>
          <ac:spMkLst>
            <pc:docMk/>
            <pc:sldMk cId="337277276" sldId="296"/>
            <ac:spMk id="2" creationId="{2555D9FB-1BAA-405E-8BB7-30C9C0B00246}"/>
          </ac:spMkLst>
        </pc:spChg>
        <pc:spChg chg="mod">
          <ac:chgData name="" userId="dd8a146e6ff42dae" providerId="LiveId" clId="{21ACC798-1F42-40CA-AC25-030A957E6FAD}" dt="2023-04-26T16:40:56.286" v="1143" actId="20577"/>
          <ac:spMkLst>
            <pc:docMk/>
            <pc:sldMk cId="337277276" sldId="296"/>
            <ac:spMk id="4" creationId="{BCA5254A-F331-48E1-A812-8590E3D4E798}"/>
          </ac:spMkLst>
        </pc:spChg>
      </pc:sldChg>
      <pc:sldChg chg="addSp delSp modSp">
        <pc:chgData name="" userId="dd8a146e6ff42dae" providerId="LiveId" clId="{21ACC798-1F42-40CA-AC25-030A957E6FAD}" dt="2023-04-26T21:14:09.520" v="2454" actId="14100"/>
        <pc:sldMkLst>
          <pc:docMk/>
          <pc:sldMk cId="760840181" sldId="297"/>
        </pc:sldMkLst>
        <pc:spChg chg="mod">
          <ac:chgData name="" userId="dd8a146e6ff42dae" providerId="LiveId" clId="{21ACC798-1F42-40CA-AC25-030A957E6FAD}" dt="2023-04-26T21:14:05.968" v="2453" actId="1076"/>
          <ac:spMkLst>
            <pc:docMk/>
            <pc:sldMk cId="760840181" sldId="297"/>
            <ac:spMk id="6" creationId="{1B9693DE-C7AB-4D49-A6A0-160E6A2D5D44}"/>
          </ac:spMkLst>
        </pc:spChg>
        <pc:picChg chg="add mod">
          <ac:chgData name="" userId="dd8a146e6ff42dae" providerId="LiveId" clId="{21ACC798-1F42-40CA-AC25-030A957E6FAD}" dt="2023-04-26T21:14:09.520" v="2454" actId="14100"/>
          <ac:picMkLst>
            <pc:docMk/>
            <pc:sldMk cId="760840181" sldId="297"/>
            <ac:picMk id="3" creationId="{A6987016-63B6-42DB-851D-60CFCC4C51EA}"/>
          </ac:picMkLst>
        </pc:picChg>
        <pc:picChg chg="del">
          <ac:chgData name="" userId="dd8a146e6ff42dae" providerId="LiveId" clId="{21ACC798-1F42-40CA-AC25-030A957E6FAD}" dt="2023-04-26T21:13:36.681" v="2449"/>
          <ac:picMkLst>
            <pc:docMk/>
            <pc:sldMk cId="760840181" sldId="297"/>
            <ac:picMk id="5" creationId="{27E916EA-B702-4BF3-B59F-4A941BDED4AC}"/>
          </ac:picMkLst>
        </pc:picChg>
      </pc:sldChg>
      <pc:sldChg chg="modSp">
        <pc:chgData name="" userId="dd8a146e6ff42dae" providerId="LiveId" clId="{21ACC798-1F42-40CA-AC25-030A957E6FAD}" dt="2023-04-26T19:37:54.861" v="1526" actId="20577"/>
        <pc:sldMkLst>
          <pc:docMk/>
          <pc:sldMk cId="2958726675" sldId="298"/>
        </pc:sldMkLst>
        <pc:graphicFrameChg chg="mod">
          <ac:chgData name="" userId="dd8a146e6ff42dae" providerId="LiveId" clId="{21ACC798-1F42-40CA-AC25-030A957E6FAD}" dt="2023-04-26T19:37:54.861" v="1526" actId="20577"/>
          <ac:graphicFrameMkLst>
            <pc:docMk/>
            <pc:sldMk cId="2958726675" sldId="298"/>
            <ac:graphicFrameMk id="3" creationId="{05BB93CB-2AEA-4811-A553-2288943DBF7C}"/>
          </ac:graphicFrameMkLst>
        </pc:graphicFrameChg>
      </pc:sldChg>
      <pc:sldChg chg="addSp delSp modSp">
        <pc:chgData name="" userId="dd8a146e6ff42dae" providerId="LiveId" clId="{21ACC798-1F42-40CA-AC25-030A957E6FAD}" dt="2023-04-26T21:55:10.112" v="2700" actId="1076"/>
        <pc:sldMkLst>
          <pc:docMk/>
          <pc:sldMk cId="215648686" sldId="299"/>
        </pc:sldMkLst>
        <pc:spChg chg="mod">
          <ac:chgData name="" userId="dd8a146e6ff42dae" providerId="LiveId" clId="{21ACC798-1F42-40CA-AC25-030A957E6FAD}" dt="2023-04-26T19:41:19.144" v="1531" actId="1076"/>
          <ac:spMkLst>
            <pc:docMk/>
            <pc:sldMk cId="215648686" sldId="299"/>
            <ac:spMk id="3" creationId="{C25257A8-230A-4FC3-B223-D5BE73FF4F26}"/>
          </ac:spMkLst>
        </pc:spChg>
        <pc:spChg chg="mod">
          <ac:chgData name="" userId="dd8a146e6ff42dae" providerId="LiveId" clId="{21ACC798-1F42-40CA-AC25-030A957E6FAD}" dt="2023-04-26T21:53:34.424" v="2598" actId="1076"/>
          <ac:spMkLst>
            <pc:docMk/>
            <pc:sldMk cId="215648686" sldId="299"/>
            <ac:spMk id="4" creationId="{95436442-BAD3-418E-B42F-645243F5179B}"/>
          </ac:spMkLst>
        </pc:spChg>
        <pc:spChg chg="add del">
          <ac:chgData name="" userId="dd8a146e6ff42dae" providerId="LiveId" clId="{21ACC798-1F42-40CA-AC25-030A957E6FAD}" dt="2023-04-26T21:53:35.008" v="2599"/>
          <ac:spMkLst>
            <pc:docMk/>
            <pc:sldMk cId="215648686" sldId="299"/>
            <ac:spMk id="9" creationId="{FEDD5790-3ECD-449E-86C8-5C410ECAC91C}"/>
          </ac:spMkLst>
        </pc:spChg>
        <pc:spChg chg="add mod">
          <ac:chgData name="" userId="dd8a146e6ff42dae" providerId="LiveId" clId="{21ACC798-1F42-40CA-AC25-030A957E6FAD}" dt="2023-04-26T21:55:10.112" v="2700" actId="1076"/>
          <ac:spMkLst>
            <pc:docMk/>
            <pc:sldMk cId="215648686" sldId="299"/>
            <ac:spMk id="10" creationId="{77FEB086-1DA2-4F8B-8B26-8C5790ABF52A}"/>
          </ac:spMkLst>
        </pc:spChg>
        <pc:picChg chg="del mod">
          <ac:chgData name="" userId="dd8a146e6ff42dae" providerId="LiveId" clId="{21ACC798-1F42-40CA-AC25-030A957E6FAD}" dt="2023-04-26T21:52:42.709" v="2583"/>
          <ac:picMkLst>
            <pc:docMk/>
            <pc:sldMk cId="215648686" sldId="299"/>
            <ac:picMk id="5" creationId="{13C89802-595A-41A9-973A-6FC31B057122}"/>
          </ac:picMkLst>
        </pc:picChg>
        <pc:picChg chg="add mod">
          <ac:chgData name="" userId="dd8a146e6ff42dae" providerId="LiveId" clId="{21ACC798-1F42-40CA-AC25-030A957E6FAD}" dt="2023-04-26T21:53:08.880" v="2591" actId="14100"/>
          <ac:picMkLst>
            <pc:docMk/>
            <pc:sldMk cId="215648686" sldId="299"/>
            <ac:picMk id="6" creationId="{5312FBDC-89FC-471F-9B95-5A66429F19F9}"/>
          </ac:picMkLst>
        </pc:picChg>
        <pc:picChg chg="add mod">
          <ac:chgData name="" userId="dd8a146e6ff42dae" providerId="LiveId" clId="{21ACC798-1F42-40CA-AC25-030A957E6FAD}" dt="2023-04-26T21:53:14.920" v="2593" actId="1076"/>
          <ac:picMkLst>
            <pc:docMk/>
            <pc:sldMk cId="215648686" sldId="299"/>
            <ac:picMk id="8" creationId="{EA9CA5C8-C10E-41FF-8BCE-48102D632B27}"/>
          </ac:picMkLst>
        </pc:picChg>
      </pc:sldChg>
      <pc:sldChg chg="modSp">
        <pc:chgData name="" userId="dd8a146e6ff42dae" providerId="LiveId" clId="{21ACC798-1F42-40CA-AC25-030A957E6FAD}" dt="2023-04-26T20:38:48.472" v="1852" actId="1076"/>
        <pc:sldMkLst>
          <pc:docMk/>
          <pc:sldMk cId="1071378726" sldId="300"/>
        </pc:sldMkLst>
        <pc:spChg chg="mod">
          <ac:chgData name="" userId="dd8a146e6ff42dae" providerId="LiveId" clId="{21ACC798-1F42-40CA-AC25-030A957E6FAD}" dt="2023-04-26T18:03:40.829" v="1422" actId="20577"/>
          <ac:spMkLst>
            <pc:docMk/>
            <pc:sldMk cId="1071378726" sldId="300"/>
            <ac:spMk id="24" creationId="{444D2B29-ECF4-4F66-A549-823CD42986BC}"/>
          </ac:spMkLst>
        </pc:spChg>
        <pc:spChg chg="mod">
          <ac:chgData name="" userId="dd8a146e6ff42dae" providerId="LiveId" clId="{21ACC798-1F42-40CA-AC25-030A957E6FAD}" dt="2023-04-26T20:38:48.472" v="1852" actId="1076"/>
          <ac:spMkLst>
            <pc:docMk/>
            <pc:sldMk cId="1071378726" sldId="300"/>
            <ac:spMk id="29" creationId="{F6C6073B-A183-42B7-B0B7-2C9F75024EF9}"/>
          </ac:spMkLst>
        </pc:spChg>
        <pc:spChg chg="mod">
          <ac:chgData name="" userId="dd8a146e6ff42dae" providerId="LiveId" clId="{21ACC798-1F42-40CA-AC25-030A957E6FAD}" dt="2023-04-26T18:04:30.058" v="1450" actId="20577"/>
          <ac:spMkLst>
            <pc:docMk/>
            <pc:sldMk cId="1071378726" sldId="300"/>
            <ac:spMk id="30" creationId="{B2807F49-BE1E-4E5C-874E-91A629BCCEE7}"/>
          </ac:spMkLst>
        </pc:spChg>
        <pc:spChg chg="mod">
          <ac:chgData name="" userId="dd8a146e6ff42dae" providerId="LiveId" clId="{21ACC798-1F42-40CA-AC25-030A957E6FAD}" dt="2023-04-26T18:06:49.402" v="1475" actId="20577"/>
          <ac:spMkLst>
            <pc:docMk/>
            <pc:sldMk cId="1071378726" sldId="300"/>
            <ac:spMk id="38" creationId="{D32A6E00-D1A0-4191-AD30-5078C38BE314}"/>
          </ac:spMkLst>
        </pc:spChg>
        <pc:spChg chg="mod">
          <ac:chgData name="" userId="dd8a146e6ff42dae" providerId="LiveId" clId="{21ACC798-1F42-40CA-AC25-030A957E6FAD}" dt="2023-04-26T18:06:58.659" v="1477" actId="20577"/>
          <ac:spMkLst>
            <pc:docMk/>
            <pc:sldMk cId="1071378726" sldId="300"/>
            <ac:spMk id="39" creationId="{6417BC0E-EC21-4775-BD9A-B1247915FD10}"/>
          </ac:spMkLst>
        </pc:spChg>
      </pc:sldChg>
      <pc:sldChg chg="modSp">
        <pc:chgData name="" userId="dd8a146e6ff42dae" providerId="LiveId" clId="{21ACC798-1F42-40CA-AC25-030A957E6FAD}" dt="2023-04-26T18:14:52.554" v="1478" actId="20577"/>
        <pc:sldMkLst>
          <pc:docMk/>
          <pc:sldMk cId="365840246" sldId="301"/>
        </pc:sldMkLst>
        <pc:graphicFrameChg chg="modGraphic">
          <ac:chgData name="" userId="dd8a146e6ff42dae" providerId="LiveId" clId="{21ACC798-1F42-40CA-AC25-030A957E6FAD}" dt="2023-04-26T18:14:52.554" v="1478" actId="20577"/>
          <ac:graphicFrameMkLst>
            <pc:docMk/>
            <pc:sldMk cId="365840246" sldId="301"/>
            <ac:graphicFrameMk id="3" creationId="{1EB2BF8B-3950-48D6-B4A4-A098A229562E}"/>
          </ac:graphicFrameMkLst>
        </pc:graphicFrameChg>
      </pc:sldChg>
      <pc:sldChg chg="modSp">
        <pc:chgData name="" userId="dd8a146e6ff42dae" providerId="LiveId" clId="{21ACC798-1F42-40CA-AC25-030A957E6FAD}" dt="2023-04-26T21:47:01.288" v="2579" actId="1076"/>
        <pc:sldMkLst>
          <pc:docMk/>
          <pc:sldMk cId="2402578659" sldId="302"/>
        </pc:sldMkLst>
        <pc:spChg chg="mod">
          <ac:chgData name="" userId="dd8a146e6ff42dae" providerId="LiveId" clId="{21ACC798-1F42-40CA-AC25-030A957E6FAD}" dt="2023-04-26T21:47:01.288" v="2579" actId="1076"/>
          <ac:spMkLst>
            <pc:docMk/>
            <pc:sldMk cId="2402578659" sldId="302"/>
            <ac:spMk id="11" creationId="{76BF7F2B-171B-4311-9F36-B86BE354D7A9}"/>
          </ac:spMkLst>
        </pc:spChg>
      </pc:sldChg>
      <pc:sldChg chg="addSp delSp modSp">
        <pc:chgData name="" userId="dd8a146e6ff42dae" providerId="LiveId" clId="{21ACC798-1F42-40CA-AC25-030A957E6FAD}" dt="2023-04-26T21:15:15.380" v="2459" actId="208"/>
        <pc:sldMkLst>
          <pc:docMk/>
          <pc:sldMk cId="2400098666" sldId="303"/>
        </pc:sldMkLst>
        <pc:spChg chg="mod">
          <ac:chgData name="" userId="dd8a146e6ff42dae" providerId="LiveId" clId="{21ACC798-1F42-40CA-AC25-030A957E6FAD}" dt="2023-04-26T16:43:13.696" v="1165" actId="1076"/>
          <ac:spMkLst>
            <pc:docMk/>
            <pc:sldMk cId="2400098666" sldId="303"/>
            <ac:spMk id="5" creationId="{0A265351-2103-4297-B2CA-2B9A6196FBB2}"/>
          </ac:spMkLst>
        </pc:spChg>
        <pc:spChg chg="mod">
          <ac:chgData name="" userId="dd8a146e6ff42dae" providerId="LiveId" clId="{21ACC798-1F42-40CA-AC25-030A957E6FAD}" dt="2023-04-26T16:42:55.953" v="1148" actId="1076"/>
          <ac:spMkLst>
            <pc:docMk/>
            <pc:sldMk cId="2400098666" sldId="303"/>
            <ac:spMk id="6" creationId="{C09C4661-CB99-4D62-A218-FB4CC7A1FFD7}"/>
          </ac:spMkLst>
        </pc:spChg>
        <pc:spChg chg="mod">
          <ac:chgData name="" userId="dd8a146e6ff42dae" providerId="LiveId" clId="{21ACC798-1F42-40CA-AC25-030A957E6FAD}" dt="2023-04-26T16:43:07.500" v="1164" actId="1038"/>
          <ac:spMkLst>
            <pc:docMk/>
            <pc:sldMk cId="2400098666" sldId="303"/>
            <ac:spMk id="9" creationId="{D2FFBA5B-B496-4CA8-B477-5CD72C670003}"/>
          </ac:spMkLst>
        </pc:spChg>
        <pc:spChg chg="mod">
          <ac:chgData name="" userId="dd8a146e6ff42dae" providerId="LiveId" clId="{21ACC798-1F42-40CA-AC25-030A957E6FAD}" dt="2023-04-26T20:11:03.691" v="1626" actId="20577"/>
          <ac:spMkLst>
            <pc:docMk/>
            <pc:sldMk cId="2400098666" sldId="303"/>
            <ac:spMk id="11" creationId="{A44E2AC0-6C30-4C1D-B40B-2D0BB7039813}"/>
          </ac:spMkLst>
        </pc:spChg>
        <pc:spChg chg="mod">
          <ac:chgData name="" userId="dd8a146e6ff42dae" providerId="LiveId" clId="{21ACC798-1F42-40CA-AC25-030A957E6FAD}" dt="2023-04-26T16:43:07.500" v="1164" actId="1038"/>
          <ac:spMkLst>
            <pc:docMk/>
            <pc:sldMk cId="2400098666" sldId="303"/>
            <ac:spMk id="12" creationId="{1D2BA183-3EFB-4DEB-9A4D-3803F21AB0AC}"/>
          </ac:spMkLst>
        </pc:spChg>
        <pc:spChg chg="add mod">
          <ac:chgData name="" userId="dd8a146e6ff42dae" providerId="LiveId" clId="{21ACC798-1F42-40CA-AC25-030A957E6FAD}" dt="2023-04-26T21:15:15.380" v="2459" actId="208"/>
          <ac:spMkLst>
            <pc:docMk/>
            <pc:sldMk cId="2400098666" sldId="303"/>
            <ac:spMk id="13" creationId="{9A8D2129-A4B7-46BE-B45C-8A872BFAA8ED}"/>
          </ac:spMkLst>
        </pc:spChg>
        <pc:spChg chg="add mod">
          <ac:chgData name="" userId="dd8a146e6ff42dae" providerId="LiveId" clId="{21ACC798-1F42-40CA-AC25-030A957E6FAD}" dt="2023-04-26T21:15:15.380" v="2459" actId="208"/>
          <ac:spMkLst>
            <pc:docMk/>
            <pc:sldMk cId="2400098666" sldId="303"/>
            <ac:spMk id="14" creationId="{7B47F92A-5574-4729-AE36-BB228ED611AF}"/>
          </ac:spMkLst>
        </pc:spChg>
        <pc:grpChg chg="add mod">
          <ac:chgData name="" userId="dd8a146e6ff42dae" providerId="LiveId" clId="{21ACC798-1F42-40CA-AC25-030A957E6FAD}" dt="2023-04-26T16:42:50.785" v="1147" actId="1076"/>
          <ac:grpSpMkLst>
            <pc:docMk/>
            <pc:sldMk cId="2400098666" sldId="303"/>
            <ac:grpSpMk id="10" creationId="{281C910C-37CD-43BD-90A0-5CA24AF4E1A8}"/>
          </ac:grpSpMkLst>
        </pc:grpChg>
        <pc:picChg chg="del">
          <ac:chgData name="" userId="dd8a146e6ff42dae" providerId="LiveId" clId="{21ACC798-1F42-40CA-AC25-030A957E6FAD}" dt="2023-04-26T16:42:44.041" v="1144" actId="478"/>
          <ac:picMkLst>
            <pc:docMk/>
            <pc:sldMk cId="2400098666" sldId="303"/>
            <ac:picMk id="4" creationId="{7D13ED38-ED4B-449E-B8BC-04E1A14CFDA2}"/>
          </ac:picMkLst>
        </pc:picChg>
        <pc:picChg chg="mod">
          <ac:chgData name="" userId="dd8a146e6ff42dae" providerId="LiveId" clId="{21ACC798-1F42-40CA-AC25-030A957E6FAD}" dt="2023-04-26T16:43:07.500" v="1164" actId="1038"/>
          <ac:picMkLst>
            <pc:docMk/>
            <pc:sldMk cId="2400098666" sldId="303"/>
            <ac:picMk id="8" creationId="{D4DD14A0-48BB-4858-85CE-C2D269A63472}"/>
          </ac:picMkLst>
        </pc:picChg>
      </pc:sldChg>
      <pc:sldChg chg="modSp">
        <pc:chgData name="" userId="dd8a146e6ff42dae" providerId="LiveId" clId="{21ACC798-1F42-40CA-AC25-030A957E6FAD}" dt="2023-04-26T20:31:18.515" v="1643" actId="20577"/>
        <pc:sldMkLst>
          <pc:docMk/>
          <pc:sldMk cId="1915568361" sldId="304"/>
        </pc:sldMkLst>
        <pc:spChg chg="mod">
          <ac:chgData name="" userId="dd8a146e6ff42dae" providerId="LiveId" clId="{21ACC798-1F42-40CA-AC25-030A957E6FAD}" dt="2023-04-26T20:31:18.515" v="1643" actId="20577"/>
          <ac:spMkLst>
            <pc:docMk/>
            <pc:sldMk cId="1915568361" sldId="304"/>
            <ac:spMk id="2" creationId="{D2E1ADBB-9215-438A-965A-8B5C7CDFB6AB}"/>
          </ac:spMkLst>
        </pc:spChg>
        <pc:graphicFrameChg chg="mod">
          <ac:chgData name="" userId="dd8a146e6ff42dae" providerId="LiveId" clId="{21ACC798-1F42-40CA-AC25-030A957E6FAD}" dt="2023-04-26T13:39:11.850" v="479" actId="20577"/>
          <ac:graphicFrameMkLst>
            <pc:docMk/>
            <pc:sldMk cId="1915568361" sldId="304"/>
            <ac:graphicFrameMk id="4" creationId="{1BD15AEB-B860-4A0C-8C80-9EC517C39885}"/>
          </ac:graphicFrameMkLst>
        </pc:graphicFrameChg>
      </pc:sldChg>
      <pc:sldChg chg="addSp modSp del">
        <pc:chgData name="" userId="dd8a146e6ff42dae" providerId="LiveId" clId="{21ACC798-1F42-40CA-AC25-030A957E6FAD}" dt="2023-04-26T21:19:12.603" v="2477" actId="2696"/>
        <pc:sldMkLst>
          <pc:docMk/>
          <pc:sldMk cId="924786231" sldId="305"/>
        </pc:sldMkLst>
        <pc:spChg chg="mod">
          <ac:chgData name="" userId="dd8a146e6ff42dae" providerId="LiveId" clId="{21ACC798-1F42-40CA-AC25-030A957E6FAD}" dt="2023-04-26T21:15:35.889" v="2460" actId="1076"/>
          <ac:spMkLst>
            <pc:docMk/>
            <pc:sldMk cId="924786231" sldId="305"/>
            <ac:spMk id="2" creationId="{3B93667D-748C-4BE6-B3A8-D5EB65C74589}"/>
          </ac:spMkLst>
        </pc:spChg>
        <pc:spChg chg="add mod">
          <ac:chgData name="" userId="dd8a146e6ff42dae" providerId="LiveId" clId="{21ACC798-1F42-40CA-AC25-030A957E6FAD}" dt="2023-04-26T20:34:12.637" v="1826" actId="20577"/>
          <ac:spMkLst>
            <pc:docMk/>
            <pc:sldMk cId="924786231" sldId="305"/>
            <ac:spMk id="3" creationId="{91F14750-4063-4305-BB9D-7577801C83BE}"/>
          </ac:spMkLst>
        </pc:spChg>
      </pc:sldChg>
      <pc:sldChg chg="addSp delSp modSp">
        <pc:chgData name="" userId="dd8a146e6ff42dae" providerId="LiveId" clId="{21ACC798-1F42-40CA-AC25-030A957E6FAD}" dt="2023-04-26T21:31:54.968" v="2520" actId="255"/>
        <pc:sldMkLst>
          <pc:docMk/>
          <pc:sldMk cId="2110351870" sldId="306"/>
        </pc:sldMkLst>
        <pc:spChg chg="mod">
          <ac:chgData name="" userId="dd8a146e6ff42dae" providerId="LiveId" clId="{21ACC798-1F42-40CA-AC25-030A957E6FAD}" dt="2023-04-26T21:31:54.968" v="2520" actId="255"/>
          <ac:spMkLst>
            <pc:docMk/>
            <pc:sldMk cId="2110351870" sldId="306"/>
            <ac:spMk id="2" creationId="{1E7C5C35-9DB1-4AB1-8154-74A8DCCE2471}"/>
          </ac:spMkLst>
        </pc:spChg>
        <pc:spChg chg="add del mod">
          <ac:chgData name="" userId="dd8a146e6ff42dae" providerId="LiveId" clId="{21ACC798-1F42-40CA-AC25-030A957E6FAD}" dt="2023-04-26T20:35:12.298" v="1829"/>
          <ac:spMkLst>
            <pc:docMk/>
            <pc:sldMk cId="2110351870" sldId="306"/>
            <ac:spMk id="3" creationId="{A0ED3710-B30F-4EE1-B7D7-E688E9E57CA9}"/>
          </ac:spMkLst>
        </pc:spChg>
        <pc:graphicFrameChg chg="add del mod">
          <ac:chgData name="" userId="dd8a146e6ff42dae" providerId="LiveId" clId="{21ACC798-1F42-40CA-AC25-030A957E6FAD}" dt="2023-04-26T21:26:31.317" v="2479" actId="1032"/>
          <ac:graphicFrameMkLst>
            <pc:docMk/>
            <pc:sldMk cId="2110351870" sldId="306"/>
            <ac:graphicFrameMk id="4" creationId="{1B56BCD5-2360-449A-A6C0-7223D8E394E3}"/>
          </ac:graphicFrameMkLst>
        </pc:graphicFrameChg>
        <pc:graphicFrameChg chg="add del mod">
          <ac:chgData name="" userId="dd8a146e6ff42dae" providerId="LiveId" clId="{21ACC798-1F42-40CA-AC25-030A957E6FAD}" dt="2023-04-26T21:27:38.796" v="2487" actId="1032"/>
          <ac:graphicFrameMkLst>
            <pc:docMk/>
            <pc:sldMk cId="2110351870" sldId="306"/>
            <ac:graphicFrameMk id="5" creationId="{4EA8B549-6707-4FA6-96D3-3A66193B55A8}"/>
          </ac:graphicFrameMkLst>
        </pc:graphicFrameChg>
        <pc:graphicFrameChg chg="add mod">
          <ac:chgData name="" userId="dd8a146e6ff42dae" providerId="LiveId" clId="{21ACC798-1F42-40CA-AC25-030A957E6FAD}" dt="2023-04-26T21:31:48.411" v="2518" actId="1076"/>
          <ac:graphicFrameMkLst>
            <pc:docMk/>
            <pc:sldMk cId="2110351870" sldId="306"/>
            <ac:graphicFrameMk id="6" creationId="{B086DE60-4CB8-4A6F-BEDD-9C231EE1D23E}"/>
          </ac:graphicFrameMkLst>
        </pc:graphicFrameChg>
      </pc:sldChg>
      <pc:sldChg chg="addSp modSp add del">
        <pc:chgData name="" userId="dd8a146e6ff42dae" providerId="LiveId" clId="{21ACC798-1F42-40CA-AC25-030A957E6FAD}" dt="2023-04-26T21:43:06.625" v="2569" actId="2696"/>
        <pc:sldMkLst>
          <pc:docMk/>
          <pc:sldMk cId="227536838" sldId="308"/>
        </pc:sldMkLst>
        <pc:spChg chg="add mod">
          <ac:chgData name="" userId="dd8a146e6ff42dae" providerId="LiveId" clId="{21ACC798-1F42-40CA-AC25-030A957E6FAD}" dt="2023-04-26T12:50:22.320" v="23" actId="1076"/>
          <ac:spMkLst>
            <pc:docMk/>
            <pc:sldMk cId="227536838" sldId="308"/>
            <ac:spMk id="2" creationId="{DA8002C5-58CD-438F-9BB2-FE207313CF88}"/>
          </ac:spMkLst>
        </pc:spChg>
      </pc:sldChg>
      <pc:sldChg chg="addSp delSp modSp add del">
        <pc:chgData name="" userId="dd8a146e6ff42dae" providerId="LiveId" clId="{21ACC798-1F42-40CA-AC25-030A957E6FAD}" dt="2023-04-26T21:42:53.120" v="2568" actId="2696"/>
        <pc:sldMkLst>
          <pc:docMk/>
          <pc:sldMk cId="3005429794" sldId="309"/>
        </pc:sldMkLst>
        <pc:spChg chg="add del mod">
          <ac:chgData name="" userId="dd8a146e6ff42dae" providerId="LiveId" clId="{21ACC798-1F42-40CA-AC25-030A957E6FAD}" dt="2023-04-26T21:32:07.765" v="2524"/>
          <ac:spMkLst>
            <pc:docMk/>
            <pc:sldMk cId="3005429794" sldId="309"/>
            <ac:spMk id="2" creationId="{7278BE74-8808-4BBA-9FA7-B9B67D6AFC75}"/>
          </ac:spMkLst>
        </pc:spChg>
      </pc:sldChg>
      <pc:sldChg chg="modSp add ord">
        <pc:chgData name="" userId="dd8a146e6ff42dae" providerId="LiveId" clId="{21ACC798-1F42-40CA-AC25-030A957E6FAD}" dt="2023-04-26T21:06:23.177" v="2413"/>
        <pc:sldMkLst>
          <pc:docMk/>
          <pc:sldMk cId="1220435426" sldId="310"/>
        </pc:sldMkLst>
        <pc:graphicFrameChg chg="mod">
          <ac:chgData name="" userId="dd8a146e6ff42dae" providerId="LiveId" clId="{21ACC798-1F42-40CA-AC25-030A957E6FAD}" dt="2023-04-26T21:00:17.116" v="2383" actId="13822"/>
          <ac:graphicFrameMkLst>
            <pc:docMk/>
            <pc:sldMk cId="1220435426" sldId="310"/>
            <ac:graphicFrameMk id="4" creationId="{AEB52275-E174-4DB7-9A7E-204EFB7D3BE8}"/>
          </ac:graphicFrameMkLst>
        </pc:graphicFrameChg>
      </pc:sldChg>
      <pc:sldChg chg="modSp add del">
        <pc:chgData name="" userId="dd8a146e6ff42dae" providerId="LiveId" clId="{21ACC798-1F42-40CA-AC25-030A957E6FAD}" dt="2023-04-26T20:59:30.075" v="2381"/>
        <pc:sldMkLst>
          <pc:docMk/>
          <pc:sldMk cId="1421443072" sldId="310"/>
        </pc:sldMkLst>
        <pc:graphicFrameChg chg="mod">
          <ac:chgData name="" userId="dd8a146e6ff42dae" providerId="LiveId" clId="{21ACC798-1F42-40CA-AC25-030A957E6FAD}" dt="2023-04-26T20:59:24.470" v="2380"/>
          <ac:graphicFrameMkLst>
            <pc:docMk/>
            <pc:sldMk cId="1421443072" sldId="310"/>
            <ac:graphicFrameMk id="4" creationId="{AEB52275-E174-4DB7-9A7E-204EFB7D3BE8}"/>
          </ac:graphicFrameMkLst>
        </pc:graphicFrameChg>
      </pc:sldChg>
      <pc:sldChg chg="addSp delSp modSp add del setBg">
        <pc:chgData name="" userId="dd8a146e6ff42dae" providerId="LiveId" clId="{21ACC798-1F42-40CA-AC25-030A957E6FAD}" dt="2023-04-26T20:53:48.858" v="2132" actId="2696"/>
        <pc:sldMkLst>
          <pc:docMk/>
          <pc:sldMk cId="3357044437" sldId="310"/>
        </pc:sldMkLst>
        <pc:spChg chg="add">
          <ac:chgData name="" userId="dd8a146e6ff42dae" providerId="LiveId" clId="{21ACC798-1F42-40CA-AC25-030A957E6FAD}" dt="2023-04-26T20:53:31.704" v="2131"/>
          <ac:spMkLst>
            <pc:docMk/>
            <pc:sldMk cId="3357044437" sldId="310"/>
            <ac:spMk id="4" creationId="{64F5488E-4631-41CB-AC4D-A7C192A96229}"/>
          </ac:spMkLst>
        </pc:spChg>
        <pc:spChg chg="add">
          <ac:chgData name="" userId="dd8a146e6ff42dae" providerId="LiveId" clId="{21ACC798-1F42-40CA-AC25-030A957E6FAD}" dt="2023-04-26T20:53:31.704" v="2131"/>
          <ac:spMkLst>
            <pc:docMk/>
            <pc:sldMk cId="3357044437" sldId="310"/>
            <ac:spMk id="5" creationId="{46850865-CED8-4931-98B1-E71A604D700E}"/>
          </ac:spMkLst>
        </pc:spChg>
        <pc:spChg chg="add">
          <ac:chgData name="" userId="dd8a146e6ff42dae" providerId="LiveId" clId="{21ACC798-1F42-40CA-AC25-030A957E6FAD}" dt="2023-04-26T20:53:31.704" v="2131"/>
          <ac:spMkLst>
            <pc:docMk/>
            <pc:sldMk cId="3357044437" sldId="310"/>
            <ac:spMk id="6" creationId="{0C9D15C3-6C79-41CD-A5FD-E46879ADD478}"/>
          </ac:spMkLst>
        </pc:spChg>
        <pc:spChg chg="add">
          <ac:chgData name="" userId="dd8a146e6ff42dae" providerId="LiveId" clId="{21ACC798-1F42-40CA-AC25-030A957E6FAD}" dt="2023-04-26T20:53:31.704" v="2131"/>
          <ac:spMkLst>
            <pc:docMk/>
            <pc:sldMk cId="3357044437" sldId="310"/>
            <ac:spMk id="7" creationId="{74988241-6930-461E-A108-F87A5A8FF8D0}"/>
          </ac:spMkLst>
        </pc:spChg>
        <pc:picChg chg="add del mod">
          <ac:chgData name="" userId="dd8a146e6ff42dae" providerId="LiveId" clId="{21ACC798-1F42-40CA-AC25-030A957E6FAD}" dt="2023-04-26T20:52:48.635" v="2046" actId="931"/>
          <ac:picMkLst>
            <pc:docMk/>
            <pc:sldMk cId="3357044437" sldId="310"/>
            <ac:picMk id="3" creationId="{D58C7D4E-7C0F-4AB4-8358-438FBE67E011}"/>
          </ac:picMkLst>
        </pc:picChg>
        <pc:picChg chg="add">
          <ac:chgData name="" userId="dd8a146e6ff42dae" providerId="LiveId" clId="{21ACC798-1F42-40CA-AC25-030A957E6FAD}" dt="2023-04-26T20:53:31.704" v="2131"/>
          <ac:picMkLst>
            <pc:docMk/>
            <pc:sldMk cId="3357044437" sldId="310"/>
            <ac:picMk id="8" creationId="{96585BE0-5B05-4A4F-8648-FFEA5AA3259F}"/>
          </ac:picMkLst>
        </pc:picChg>
      </pc:sldChg>
      <pc:sldChg chg="modSp add ord">
        <pc:chgData name="" userId="dd8a146e6ff42dae" providerId="LiveId" clId="{21ACC798-1F42-40CA-AC25-030A957E6FAD}" dt="2023-04-26T21:06:53.501" v="2415"/>
        <pc:sldMkLst>
          <pc:docMk/>
          <pc:sldMk cId="1900933473" sldId="311"/>
        </pc:sldMkLst>
        <pc:graphicFrameChg chg="mod">
          <ac:chgData name="" userId="dd8a146e6ff42dae" providerId="LiveId" clId="{21ACC798-1F42-40CA-AC25-030A957E6FAD}" dt="2023-04-26T21:00:30.948" v="2386" actId="13822"/>
          <ac:graphicFrameMkLst>
            <pc:docMk/>
            <pc:sldMk cId="1900933473" sldId="311"/>
            <ac:graphicFrameMk id="4" creationId="{AEB52275-E174-4DB7-9A7E-204EFB7D3BE8}"/>
          </ac:graphicFrameMkLst>
        </pc:graphicFrameChg>
      </pc:sldChg>
      <pc:sldChg chg="modSp add ord">
        <pc:chgData name="" userId="dd8a146e6ff42dae" providerId="LiveId" clId="{21ACC798-1F42-40CA-AC25-030A957E6FAD}" dt="2023-04-26T21:07:01.925" v="2416"/>
        <pc:sldMkLst>
          <pc:docMk/>
          <pc:sldMk cId="1384762504" sldId="312"/>
        </pc:sldMkLst>
        <pc:graphicFrameChg chg="mod">
          <ac:chgData name="" userId="dd8a146e6ff42dae" providerId="LiveId" clId="{21ACC798-1F42-40CA-AC25-030A957E6FAD}" dt="2023-04-26T21:00:41.308" v="2388" actId="13822"/>
          <ac:graphicFrameMkLst>
            <pc:docMk/>
            <pc:sldMk cId="1384762504" sldId="312"/>
            <ac:graphicFrameMk id="4" creationId="{AEB52275-E174-4DB7-9A7E-204EFB7D3BE8}"/>
          </ac:graphicFrameMkLst>
        </pc:graphicFrameChg>
      </pc:sldChg>
      <pc:sldChg chg="modSp add ord">
        <pc:chgData name="" userId="dd8a146e6ff42dae" providerId="LiveId" clId="{21ACC798-1F42-40CA-AC25-030A957E6FAD}" dt="2023-04-26T21:06:21.461" v="2412"/>
        <pc:sldMkLst>
          <pc:docMk/>
          <pc:sldMk cId="1606696711" sldId="313"/>
        </pc:sldMkLst>
        <pc:graphicFrameChg chg="mod">
          <ac:chgData name="" userId="dd8a146e6ff42dae" providerId="LiveId" clId="{21ACC798-1F42-40CA-AC25-030A957E6FAD}" dt="2023-04-26T21:00:57.270" v="2390" actId="13822"/>
          <ac:graphicFrameMkLst>
            <pc:docMk/>
            <pc:sldMk cId="1606696711" sldId="313"/>
            <ac:graphicFrameMk id="4" creationId="{AEB52275-E174-4DB7-9A7E-204EFB7D3BE8}"/>
          </ac:graphicFrameMkLst>
        </pc:graphicFrameChg>
      </pc:sldChg>
      <pc:sldChg chg="modSp add ord">
        <pc:chgData name="" userId="dd8a146e6ff42dae" providerId="LiveId" clId="{21ACC798-1F42-40CA-AC25-030A957E6FAD}" dt="2023-04-26T21:03:47.261" v="2403"/>
        <pc:sldMkLst>
          <pc:docMk/>
          <pc:sldMk cId="1642648114" sldId="314"/>
        </pc:sldMkLst>
        <pc:graphicFrameChg chg="mod">
          <ac:chgData name="" userId="dd8a146e6ff42dae" providerId="LiveId" clId="{21ACC798-1F42-40CA-AC25-030A957E6FAD}" dt="2023-04-26T21:01:19.076" v="2392" actId="13822"/>
          <ac:graphicFrameMkLst>
            <pc:docMk/>
            <pc:sldMk cId="1642648114" sldId="314"/>
            <ac:graphicFrameMk id="4" creationId="{AEB52275-E174-4DB7-9A7E-204EFB7D3BE8}"/>
          </ac:graphicFrameMkLst>
        </pc:graphicFrameChg>
      </pc:sldChg>
      <pc:sldChg chg="modSp add ord">
        <pc:chgData name="" userId="dd8a146e6ff42dae" providerId="LiveId" clId="{21ACC798-1F42-40CA-AC25-030A957E6FAD}" dt="2023-04-26T21:03:30.037" v="2402"/>
        <pc:sldMkLst>
          <pc:docMk/>
          <pc:sldMk cId="3144402204" sldId="315"/>
        </pc:sldMkLst>
        <pc:graphicFrameChg chg="mod">
          <ac:chgData name="" userId="dd8a146e6ff42dae" providerId="LiveId" clId="{21ACC798-1F42-40CA-AC25-030A957E6FAD}" dt="2023-04-26T21:01:32.713" v="2394" actId="13822"/>
          <ac:graphicFrameMkLst>
            <pc:docMk/>
            <pc:sldMk cId="3144402204" sldId="315"/>
            <ac:graphicFrameMk id="4" creationId="{AEB52275-E174-4DB7-9A7E-204EFB7D3BE8}"/>
          </ac:graphicFrameMkLst>
        </pc:graphicFrameChg>
      </pc:sldChg>
      <pc:sldChg chg="modSp add ord">
        <pc:chgData name="" userId="dd8a146e6ff42dae" providerId="LiveId" clId="{21ACC798-1F42-40CA-AC25-030A957E6FAD}" dt="2023-04-26T21:02:48.413" v="2400"/>
        <pc:sldMkLst>
          <pc:docMk/>
          <pc:sldMk cId="3693782426" sldId="316"/>
        </pc:sldMkLst>
        <pc:graphicFrameChg chg="mod">
          <ac:chgData name="" userId="dd8a146e6ff42dae" providerId="LiveId" clId="{21ACC798-1F42-40CA-AC25-030A957E6FAD}" dt="2023-04-26T21:01:56.392" v="2398" actId="13822"/>
          <ac:graphicFrameMkLst>
            <pc:docMk/>
            <pc:sldMk cId="3693782426" sldId="316"/>
            <ac:graphicFrameMk id="4" creationId="{AEB52275-E174-4DB7-9A7E-204EFB7D3BE8}"/>
          </ac:graphicFrameMkLst>
        </pc:graphicFrameChg>
      </pc:sldChg>
      <pc:sldChg chg="addSp modSp add">
        <pc:chgData name="" userId="dd8a146e6ff42dae" providerId="LiveId" clId="{21ACC798-1F42-40CA-AC25-030A957E6FAD}" dt="2023-04-26T21:18:50.046" v="2476" actId="208"/>
        <pc:sldMkLst>
          <pc:docMk/>
          <pc:sldMk cId="1652841282" sldId="317"/>
        </pc:sldMkLst>
        <pc:spChg chg="add mod">
          <ac:chgData name="" userId="dd8a146e6ff42dae" providerId="LiveId" clId="{21ACC798-1F42-40CA-AC25-030A957E6FAD}" dt="2023-04-26T21:16:05.568" v="2465" actId="255"/>
          <ac:spMkLst>
            <pc:docMk/>
            <pc:sldMk cId="1652841282" sldId="317"/>
            <ac:spMk id="2" creationId="{1A4FB840-58E7-4156-BC42-C7D656D8F522}"/>
          </ac:spMkLst>
        </pc:spChg>
        <pc:graphicFrameChg chg="add mod">
          <ac:chgData name="" userId="dd8a146e6ff42dae" providerId="LiveId" clId="{21ACC798-1F42-40CA-AC25-030A957E6FAD}" dt="2023-04-26T21:18:50.046" v="2476" actId="208"/>
          <ac:graphicFrameMkLst>
            <pc:docMk/>
            <pc:sldMk cId="1652841282" sldId="317"/>
            <ac:graphicFrameMk id="3" creationId="{B71C641D-8E95-4738-9690-DAC3A63B281D}"/>
          </ac:graphicFrameMkLst>
        </pc:graphicFrameChg>
      </pc:sldChg>
      <pc:sldChg chg="addSp modSp add">
        <pc:chgData name="" userId="dd8a146e6ff42dae" providerId="LiveId" clId="{21ACC798-1F42-40CA-AC25-030A957E6FAD}" dt="2023-04-26T21:41:06.762" v="2563" actId="11"/>
        <pc:sldMkLst>
          <pc:docMk/>
          <pc:sldMk cId="3134389507" sldId="318"/>
        </pc:sldMkLst>
        <pc:spChg chg="add mod">
          <ac:chgData name="" userId="dd8a146e6ff42dae" providerId="LiveId" clId="{21ACC798-1F42-40CA-AC25-030A957E6FAD}" dt="2023-04-26T21:40:37.306" v="2556" actId="14100"/>
          <ac:spMkLst>
            <pc:docMk/>
            <pc:sldMk cId="3134389507" sldId="318"/>
            <ac:spMk id="2" creationId="{6A27A082-7211-4DD7-AA88-6416F125FFFF}"/>
          </ac:spMkLst>
        </pc:spChg>
        <pc:spChg chg="add mod">
          <ac:chgData name="" userId="dd8a146e6ff42dae" providerId="LiveId" clId="{21ACC798-1F42-40CA-AC25-030A957E6FAD}" dt="2023-04-26T21:40:43.843" v="2557"/>
          <ac:spMkLst>
            <pc:docMk/>
            <pc:sldMk cId="3134389507" sldId="318"/>
            <ac:spMk id="3" creationId="{528631F6-78DA-42DA-B5C0-4C834CB11809}"/>
          </ac:spMkLst>
        </pc:spChg>
        <pc:spChg chg="add mod">
          <ac:chgData name="" userId="dd8a146e6ff42dae" providerId="LiveId" clId="{21ACC798-1F42-40CA-AC25-030A957E6FAD}" dt="2023-04-26T21:41:06.762" v="2563" actId="11"/>
          <ac:spMkLst>
            <pc:docMk/>
            <pc:sldMk cId="3134389507" sldId="318"/>
            <ac:spMk id="4" creationId="{2648786E-D05D-47A3-89BD-98F1513DB72B}"/>
          </ac:spMkLst>
        </pc:spChg>
      </pc:sldChg>
      <pc:sldMasterChg chg="setBg modSldLayout">
        <pc:chgData name="" userId="dd8a146e6ff42dae" providerId="LiveId" clId="{21ACC798-1F42-40CA-AC25-030A957E6FAD}" dt="2023-04-26T16:03:02.471" v="910"/>
        <pc:sldMasterMkLst>
          <pc:docMk/>
          <pc:sldMasterMk cId="0" sldId="2147483648"/>
        </pc:sldMasterMkLst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8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" userId="dd8a146e6ff42dae" providerId="LiveId" clId="{21ACC798-1F42-40CA-AC25-030A957E6FAD}" dt="2023-04-26T16:03:02.471" v="910"/>
          <pc:sldLayoutMkLst>
            <pc:docMk/>
            <pc:sldMasterMk cId="0" sldId="2147483648"/>
            <pc:sldLayoutMk cId="0" sldId="2147483664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6D9B55-CA1C-4EDC-AA3E-6857EA69B2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258CF6A6-FAE3-4D8D-82B0-8C0F56E05B63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FB4B6A8A-07C4-459D-A4A1-CB9C493E7A13}" type="parTrans" cxnId="{B1DD04CA-793C-41CD-8C44-B40EA67CF9D2}">
      <dgm:prSet/>
      <dgm:spPr/>
      <dgm:t>
        <a:bodyPr/>
        <a:lstStyle/>
        <a:p>
          <a:endParaRPr lang="en-IN"/>
        </a:p>
      </dgm:t>
    </dgm:pt>
    <dgm:pt modelId="{A4958AA0-5A93-4F0E-8292-661099BFEA2E}" type="sibTrans" cxnId="{B1DD04CA-793C-41CD-8C44-B40EA67CF9D2}">
      <dgm:prSet/>
      <dgm:spPr/>
      <dgm:t>
        <a:bodyPr/>
        <a:lstStyle/>
        <a:p>
          <a:endParaRPr lang="en-IN"/>
        </a:p>
      </dgm:t>
    </dgm:pt>
    <dgm:pt modelId="{82E49741-2F57-48D8-A922-ABAE41A917BD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gm:t>
    </dgm:pt>
    <dgm:pt modelId="{85A95E28-F7E1-49E4-AF37-82017696ECED}" type="parTrans" cxnId="{E053A42F-E0F3-42BF-9086-7D79EBF97B96}">
      <dgm:prSet/>
      <dgm:spPr/>
      <dgm:t>
        <a:bodyPr/>
        <a:lstStyle/>
        <a:p>
          <a:endParaRPr lang="en-IN"/>
        </a:p>
      </dgm:t>
    </dgm:pt>
    <dgm:pt modelId="{EA63EAFD-ED09-4247-A196-9ACDCA417BC6}" type="sibTrans" cxnId="{E053A42F-E0F3-42BF-9086-7D79EBF97B96}">
      <dgm:prSet/>
      <dgm:spPr/>
      <dgm:t>
        <a:bodyPr/>
        <a:lstStyle/>
        <a:p>
          <a:endParaRPr lang="en-IN"/>
        </a:p>
      </dgm:t>
    </dgm:pt>
    <dgm:pt modelId="{EEDA9070-0D3B-44B1-8896-A757AF18B7AC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gm:t>
    </dgm:pt>
    <dgm:pt modelId="{A73D3572-DEAA-4BA3-A0C9-9032E7CEB09B}" type="parTrans" cxnId="{F8E0C307-1116-4427-A715-77B238D3406C}">
      <dgm:prSet/>
      <dgm:spPr/>
      <dgm:t>
        <a:bodyPr/>
        <a:lstStyle/>
        <a:p>
          <a:endParaRPr lang="en-IN"/>
        </a:p>
      </dgm:t>
    </dgm:pt>
    <dgm:pt modelId="{AEA786B6-6A5F-4BC2-8C2F-EFB1DF8F97FD}" type="sibTrans" cxnId="{F8E0C307-1116-4427-A715-77B238D3406C}">
      <dgm:prSet/>
      <dgm:spPr/>
      <dgm:t>
        <a:bodyPr/>
        <a:lstStyle/>
        <a:p>
          <a:endParaRPr lang="en-IN"/>
        </a:p>
      </dgm:t>
    </dgm:pt>
    <dgm:pt modelId="{D2160B79-C643-439D-804C-F4138B8CF336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gm:t>
    </dgm:pt>
    <dgm:pt modelId="{CA1029F6-919A-4BE3-903F-14B03FF75786}" type="parTrans" cxnId="{E39E5D20-8811-43EF-9D09-737BBED72BA0}">
      <dgm:prSet/>
      <dgm:spPr/>
      <dgm:t>
        <a:bodyPr/>
        <a:lstStyle/>
        <a:p>
          <a:endParaRPr lang="en-IN"/>
        </a:p>
      </dgm:t>
    </dgm:pt>
    <dgm:pt modelId="{8548651E-3CBB-46BC-BB73-1A830C898D76}" type="sibTrans" cxnId="{E39E5D20-8811-43EF-9D09-737BBED72BA0}">
      <dgm:prSet/>
      <dgm:spPr/>
      <dgm:t>
        <a:bodyPr/>
        <a:lstStyle/>
        <a:p>
          <a:endParaRPr lang="en-IN"/>
        </a:p>
      </dgm:t>
    </dgm:pt>
    <dgm:pt modelId="{BEFF8189-430E-4B34-AFE4-4BD096F37CDA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gm:t>
    </dgm:pt>
    <dgm:pt modelId="{CFDA8484-49C4-4DEF-B1E6-4ED1549FADA7}" type="parTrans" cxnId="{A8E0138F-C0FC-4DBB-8B3D-A2D296D39220}">
      <dgm:prSet/>
      <dgm:spPr/>
      <dgm:t>
        <a:bodyPr/>
        <a:lstStyle/>
        <a:p>
          <a:endParaRPr lang="en-IN"/>
        </a:p>
      </dgm:t>
    </dgm:pt>
    <dgm:pt modelId="{F5138075-5124-4300-BC1A-F420B3C5F112}" type="sibTrans" cxnId="{A8E0138F-C0FC-4DBB-8B3D-A2D296D39220}">
      <dgm:prSet/>
      <dgm:spPr/>
      <dgm:t>
        <a:bodyPr/>
        <a:lstStyle/>
        <a:p>
          <a:endParaRPr lang="en-IN"/>
        </a:p>
      </dgm:t>
    </dgm:pt>
    <dgm:pt modelId="{F8521E1A-B9EF-4337-8538-E756E13A6AD7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gm:t>
    </dgm:pt>
    <dgm:pt modelId="{B9A77F33-B3CD-4ECC-B6E4-9B3CC6DFC41D}" type="parTrans" cxnId="{83645402-5F28-4EDF-9017-F541FE38D34B}">
      <dgm:prSet/>
      <dgm:spPr/>
      <dgm:t>
        <a:bodyPr/>
        <a:lstStyle/>
        <a:p>
          <a:endParaRPr lang="en-IN"/>
        </a:p>
      </dgm:t>
    </dgm:pt>
    <dgm:pt modelId="{D9DD310D-7479-4DAE-8D8A-263006E0D6D6}" type="sibTrans" cxnId="{83645402-5F28-4EDF-9017-F541FE38D34B}">
      <dgm:prSet/>
      <dgm:spPr/>
      <dgm:t>
        <a:bodyPr/>
        <a:lstStyle/>
        <a:p>
          <a:endParaRPr lang="en-IN"/>
        </a:p>
      </dgm:t>
    </dgm:pt>
    <dgm:pt modelId="{06AF752D-2410-4C3A-8918-CA7CEEDAC6D9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ED4708-4FE1-4BAA-84CA-D8AC084F4B5A}" type="parTrans" cxnId="{CB6F1061-7DCA-493D-A51B-1650F8F1AE98}">
      <dgm:prSet/>
      <dgm:spPr/>
      <dgm:t>
        <a:bodyPr/>
        <a:lstStyle/>
        <a:p>
          <a:endParaRPr lang="en-IN"/>
        </a:p>
      </dgm:t>
    </dgm:pt>
    <dgm:pt modelId="{CD523391-8408-42EA-A0C0-C80F57BF0A4B}" type="sibTrans" cxnId="{CB6F1061-7DCA-493D-A51B-1650F8F1AE98}">
      <dgm:prSet/>
      <dgm:spPr/>
      <dgm:t>
        <a:bodyPr/>
        <a:lstStyle/>
        <a:p>
          <a:endParaRPr lang="en-IN"/>
        </a:p>
      </dgm:t>
    </dgm:pt>
    <dgm:pt modelId="{0C13D942-2FEE-42F5-9A87-35D9E4E59CB6}" type="pres">
      <dgm:prSet presAssocID="{036D9B55-CA1C-4EDC-AA3E-6857EA69B24C}" presName="Name0" presStyleCnt="0">
        <dgm:presLayoutVars>
          <dgm:chMax val="7"/>
          <dgm:chPref val="7"/>
          <dgm:dir/>
        </dgm:presLayoutVars>
      </dgm:prSet>
      <dgm:spPr/>
    </dgm:pt>
    <dgm:pt modelId="{69871310-2A30-46BA-A533-9D18476A86B6}" type="pres">
      <dgm:prSet presAssocID="{036D9B55-CA1C-4EDC-AA3E-6857EA69B24C}" presName="Name1" presStyleCnt="0"/>
      <dgm:spPr/>
    </dgm:pt>
    <dgm:pt modelId="{337660C1-E414-467B-8D18-64B2F732DCCB}" type="pres">
      <dgm:prSet presAssocID="{036D9B55-CA1C-4EDC-AA3E-6857EA69B24C}" presName="cycle" presStyleCnt="0"/>
      <dgm:spPr/>
    </dgm:pt>
    <dgm:pt modelId="{AC8F5866-2C3C-4937-978F-AF5F88DC0884}" type="pres">
      <dgm:prSet presAssocID="{036D9B55-CA1C-4EDC-AA3E-6857EA69B24C}" presName="srcNode" presStyleLbl="node1" presStyleIdx="0" presStyleCnt="7"/>
      <dgm:spPr/>
    </dgm:pt>
    <dgm:pt modelId="{2AFDA1BE-1865-40C8-9F09-1B0BD86E37F0}" type="pres">
      <dgm:prSet presAssocID="{036D9B55-CA1C-4EDC-AA3E-6857EA69B24C}" presName="conn" presStyleLbl="parChTrans1D2" presStyleIdx="0" presStyleCnt="1"/>
      <dgm:spPr/>
    </dgm:pt>
    <dgm:pt modelId="{8431A25B-E23B-41E0-8ABB-7B5D627B4EFF}" type="pres">
      <dgm:prSet presAssocID="{036D9B55-CA1C-4EDC-AA3E-6857EA69B24C}" presName="extraNode" presStyleLbl="node1" presStyleIdx="0" presStyleCnt="7"/>
      <dgm:spPr/>
    </dgm:pt>
    <dgm:pt modelId="{1A03364F-BEDA-4D1C-A5F8-ACD31CDD77F4}" type="pres">
      <dgm:prSet presAssocID="{036D9B55-CA1C-4EDC-AA3E-6857EA69B24C}" presName="dstNode" presStyleLbl="node1" presStyleIdx="0" presStyleCnt="7"/>
      <dgm:spPr/>
    </dgm:pt>
    <dgm:pt modelId="{51DC7627-ED3B-42D5-9B5C-493C9508AEDA}" type="pres">
      <dgm:prSet presAssocID="{258CF6A6-FAE3-4D8D-82B0-8C0F56E05B63}" presName="text_1" presStyleLbl="node1" presStyleIdx="0" presStyleCnt="7" custLinFactNeighborX="-999" custLinFactNeighborY="3821">
        <dgm:presLayoutVars>
          <dgm:bulletEnabled val="1"/>
        </dgm:presLayoutVars>
      </dgm:prSet>
      <dgm:spPr/>
    </dgm:pt>
    <dgm:pt modelId="{9D25CF07-5E19-408D-93AC-4FE487D805AB}" type="pres">
      <dgm:prSet presAssocID="{258CF6A6-FAE3-4D8D-82B0-8C0F56E05B63}" presName="accent_1" presStyleCnt="0"/>
      <dgm:spPr/>
    </dgm:pt>
    <dgm:pt modelId="{C886AF4D-8B14-4AD1-B0DD-F2AA4E07CCEC}" type="pres">
      <dgm:prSet presAssocID="{258CF6A6-FAE3-4D8D-82B0-8C0F56E05B63}" presName="accentRepeatNode" presStyleLbl="solidFgAcc1" presStyleIdx="0" presStyleCnt="7"/>
      <dgm:spPr/>
    </dgm:pt>
    <dgm:pt modelId="{E7157034-042F-4347-A4FE-314D5752B683}" type="pres">
      <dgm:prSet presAssocID="{06AF752D-2410-4C3A-8918-CA7CEEDAC6D9}" presName="text_2" presStyleLbl="node1" presStyleIdx="1" presStyleCnt="7">
        <dgm:presLayoutVars>
          <dgm:bulletEnabled val="1"/>
        </dgm:presLayoutVars>
      </dgm:prSet>
      <dgm:spPr/>
    </dgm:pt>
    <dgm:pt modelId="{9D30742A-C6DF-4F5E-8907-5B1370BE6FC2}" type="pres">
      <dgm:prSet presAssocID="{06AF752D-2410-4C3A-8918-CA7CEEDAC6D9}" presName="accent_2" presStyleCnt="0"/>
      <dgm:spPr/>
    </dgm:pt>
    <dgm:pt modelId="{42837912-DBC7-4098-B09A-4F074D736AE4}" type="pres">
      <dgm:prSet presAssocID="{06AF752D-2410-4C3A-8918-CA7CEEDAC6D9}" presName="accentRepeatNode" presStyleLbl="solidFgAcc1" presStyleIdx="1" presStyleCnt="7"/>
      <dgm:spPr/>
    </dgm:pt>
    <dgm:pt modelId="{2E7190E7-D333-48F9-A9A5-076CE4C736E5}" type="pres">
      <dgm:prSet presAssocID="{D2160B79-C643-439D-804C-F4138B8CF336}" presName="text_3" presStyleLbl="node1" presStyleIdx="2" presStyleCnt="7">
        <dgm:presLayoutVars>
          <dgm:bulletEnabled val="1"/>
        </dgm:presLayoutVars>
      </dgm:prSet>
      <dgm:spPr/>
    </dgm:pt>
    <dgm:pt modelId="{4B2D4FC1-41FD-426F-99D7-C47A50A5641D}" type="pres">
      <dgm:prSet presAssocID="{D2160B79-C643-439D-804C-F4138B8CF336}" presName="accent_3" presStyleCnt="0"/>
      <dgm:spPr/>
    </dgm:pt>
    <dgm:pt modelId="{9876C0F6-C5EB-4303-834E-B22C5FCE5F8E}" type="pres">
      <dgm:prSet presAssocID="{D2160B79-C643-439D-804C-F4138B8CF336}" presName="accentRepeatNode" presStyleLbl="solidFgAcc1" presStyleIdx="2" presStyleCnt="7"/>
      <dgm:spPr/>
    </dgm:pt>
    <dgm:pt modelId="{3B429E16-4954-45BA-8E46-183879BB792A}" type="pres">
      <dgm:prSet presAssocID="{82E49741-2F57-48D8-A922-ABAE41A917BD}" presName="text_4" presStyleLbl="node1" presStyleIdx="3" presStyleCnt="7">
        <dgm:presLayoutVars>
          <dgm:bulletEnabled val="1"/>
        </dgm:presLayoutVars>
      </dgm:prSet>
      <dgm:spPr/>
    </dgm:pt>
    <dgm:pt modelId="{76CEC020-4E81-4E2A-A77B-3368723A1C84}" type="pres">
      <dgm:prSet presAssocID="{82E49741-2F57-48D8-A922-ABAE41A917BD}" presName="accent_4" presStyleCnt="0"/>
      <dgm:spPr/>
    </dgm:pt>
    <dgm:pt modelId="{C90CF886-3A73-412A-AC54-5C3ECB99EBBD}" type="pres">
      <dgm:prSet presAssocID="{82E49741-2F57-48D8-A922-ABAE41A917BD}" presName="accentRepeatNode" presStyleLbl="solidFgAcc1" presStyleIdx="3" presStyleCnt="7"/>
      <dgm:spPr/>
    </dgm:pt>
    <dgm:pt modelId="{89FCF491-E59D-4D14-A9CF-28FD7A595676}" type="pres">
      <dgm:prSet presAssocID="{EEDA9070-0D3B-44B1-8896-A757AF18B7AC}" presName="text_5" presStyleLbl="node1" presStyleIdx="4" presStyleCnt="7">
        <dgm:presLayoutVars>
          <dgm:bulletEnabled val="1"/>
        </dgm:presLayoutVars>
      </dgm:prSet>
      <dgm:spPr/>
    </dgm:pt>
    <dgm:pt modelId="{85403A9D-B906-49F2-A0AC-95964320215C}" type="pres">
      <dgm:prSet presAssocID="{EEDA9070-0D3B-44B1-8896-A757AF18B7AC}" presName="accent_5" presStyleCnt="0"/>
      <dgm:spPr/>
    </dgm:pt>
    <dgm:pt modelId="{30FBC0A2-24A8-4D22-B538-B781839536A1}" type="pres">
      <dgm:prSet presAssocID="{EEDA9070-0D3B-44B1-8896-A757AF18B7AC}" presName="accentRepeatNode" presStyleLbl="solidFgAcc1" presStyleIdx="4" presStyleCnt="7"/>
      <dgm:spPr/>
    </dgm:pt>
    <dgm:pt modelId="{EACEBA34-D45B-4A48-9D91-CA3D74B177B2}" type="pres">
      <dgm:prSet presAssocID="{BEFF8189-430E-4B34-AFE4-4BD096F37CDA}" presName="text_6" presStyleLbl="node1" presStyleIdx="5" presStyleCnt="7">
        <dgm:presLayoutVars>
          <dgm:bulletEnabled val="1"/>
        </dgm:presLayoutVars>
      </dgm:prSet>
      <dgm:spPr/>
    </dgm:pt>
    <dgm:pt modelId="{E2C5B054-BD9F-48CD-AAFB-DCE35E287584}" type="pres">
      <dgm:prSet presAssocID="{BEFF8189-430E-4B34-AFE4-4BD096F37CDA}" presName="accent_6" presStyleCnt="0"/>
      <dgm:spPr/>
    </dgm:pt>
    <dgm:pt modelId="{E182E914-8310-4023-BD20-4E5DAFF82C1E}" type="pres">
      <dgm:prSet presAssocID="{BEFF8189-430E-4B34-AFE4-4BD096F37CDA}" presName="accentRepeatNode" presStyleLbl="solidFgAcc1" presStyleIdx="5" presStyleCnt="7"/>
      <dgm:spPr/>
    </dgm:pt>
    <dgm:pt modelId="{1EE02999-2CC0-4ECD-81F5-645F69BF0182}" type="pres">
      <dgm:prSet presAssocID="{F8521E1A-B9EF-4337-8538-E756E13A6AD7}" presName="text_7" presStyleLbl="node1" presStyleIdx="6" presStyleCnt="7">
        <dgm:presLayoutVars>
          <dgm:bulletEnabled val="1"/>
        </dgm:presLayoutVars>
      </dgm:prSet>
      <dgm:spPr/>
    </dgm:pt>
    <dgm:pt modelId="{E03CD2D1-8598-49CE-9AF0-45D265C91217}" type="pres">
      <dgm:prSet presAssocID="{F8521E1A-B9EF-4337-8538-E756E13A6AD7}" presName="accent_7" presStyleCnt="0"/>
      <dgm:spPr/>
    </dgm:pt>
    <dgm:pt modelId="{64584B58-8C14-44F5-BE10-CA9820CEA671}" type="pres">
      <dgm:prSet presAssocID="{F8521E1A-B9EF-4337-8538-E756E13A6AD7}" presName="accentRepeatNode" presStyleLbl="solidFgAcc1" presStyleIdx="6" presStyleCnt="7"/>
      <dgm:spPr/>
    </dgm:pt>
  </dgm:ptLst>
  <dgm:cxnLst>
    <dgm:cxn modelId="{83645402-5F28-4EDF-9017-F541FE38D34B}" srcId="{036D9B55-CA1C-4EDC-AA3E-6857EA69B24C}" destId="{F8521E1A-B9EF-4337-8538-E756E13A6AD7}" srcOrd="6" destOrd="0" parTransId="{B9A77F33-B3CD-4ECC-B6E4-9B3CC6DFC41D}" sibTransId="{D9DD310D-7479-4DAE-8D8A-263006E0D6D6}"/>
    <dgm:cxn modelId="{F8E0C307-1116-4427-A715-77B238D3406C}" srcId="{036D9B55-CA1C-4EDC-AA3E-6857EA69B24C}" destId="{EEDA9070-0D3B-44B1-8896-A757AF18B7AC}" srcOrd="4" destOrd="0" parTransId="{A73D3572-DEAA-4BA3-A0C9-9032E7CEB09B}" sibTransId="{AEA786B6-6A5F-4BC2-8C2F-EFB1DF8F97FD}"/>
    <dgm:cxn modelId="{5374F712-9582-4C7A-91E2-588F3023A23F}" type="presOf" srcId="{EEDA9070-0D3B-44B1-8896-A757AF18B7AC}" destId="{89FCF491-E59D-4D14-A9CF-28FD7A595676}" srcOrd="0" destOrd="0" presId="urn:microsoft.com/office/officeart/2008/layout/VerticalCurvedList"/>
    <dgm:cxn modelId="{E39E5D20-8811-43EF-9D09-737BBED72BA0}" srcId="{036D9B55-CA1C-4EDC-AA3E-6857EA69B24C}" destId="{D2160B79-C643-439D-804C-F4138B8CF336}" srcOrd="2" destOrd="0" parTransId="{CA1029F6-919A-4BE3-903F-14B03FF75786}" sibTransId="{8548651E-3CBB-46BC-BB73-1A830C898D76}"/>
    <dgm:cxn modelId="{E053A42F-E0F3-42BF-9086-7D79EBF97B96}" srcId="{036D9B55-CA1C-4EDC-AA3E-6857EA69B24C}" destId="{82E49741-2F57-48D8-A922-ABAE41A917BD}" srcOrd="3" destOrd="0" parTransId="{85A95E28-F7E1-49E4-AF37-82017696ECED}" sibTransId="{EA63EAFD-ED09-4247-A196-9ACDCA417BC6}"/>
    <dgm:cxn modelId="{CB6F1061-7DCA-493D-A51B-1650F8F1AE98}" srcId="{036D9B55-CA1C-4EDC-AA3E-6857EA69B24C}" destId="{06AF752D-2410-4C3A-8918-CA7CEEDAC6D9}" srcOrd="1" destOrd="0" parTransId="{21ED4708-4FE1-4BAA-84CA-D8AC084F4B5A}" sibTransId="{CD523391-8408-42EA-A0C0-C80F57BF0A4B}"/>
    <dgm:cxn modelId="{3FF4994A-3A9E-4A0E-9B19-BB1B81058605}" type="presOf" srcId="{036D9B55-CA1C-4EDC-AA3E-6857EA69B24C}" destId="{0C13D942-2FEE-42F5-9A87-35D9E4E59CB6}" srcOrd="0" destOrd="0" presId="urn:microsoft.com/office/officeart/2008/layout/VerticalCurvedList"/>
    <dgm:cxn modelId="{6FAAD27D-A477-4C12-A0B7-21D2BF0DCE21}" type="presOf" srcId="{06AF752D-2410-4C3A-8918-CA7CEEDAC6D9}" destId="{E7157034-042F-4347-A4FE-314D5752B683}" srcOrd="0" destOrd="0" presId="urn:microsoft.com/office/officeart/2008/layout/VerticalCurvedList"/>
    <dgm:cxn modelId="{A8E0138F-C0FC-4DBB-8B3D-A2D296D39220}" srcId="{036D9B55-CA1C-4EDC-AA3E-6857EA69B24C}" destId="{BEFF8189-430E-4B34-AFE4-4BD096F37CDA}" srcOrd="5" destOrd="0" parTransId="{CFDA8484-49C4-4DEF-B1E6-4ED1549FADA7}" sibTransId="{F5138075-5124-4300-BC1A-F420B3C5F112}"/>
    <dgm:cxn modelId="{B1DD04CA-793C-41CD-8C44-B40EA67CF9D2}" srcId="{036D9B55-CA1C-4EDC-AA3E-6857EA69B24C}" destId="{258CF6A6-FAE3-4D8D-82B0-8C0F56E05B63}" srcOrd="0" destOrd="0" parTransId="{FB4B6A8A-07C4-459D-A4A1-CB9C493E7A13}" sibTransId="{A4958AA0-5A93-4F0E-8292-661099BFEA2E}"/>
    <dgm:cxn modelId="{42C95BCB-B2E7-427D-BF4C-F9FCE031818E}" type="presOf" srcId="{D2160B79-C643-439D-804C-F4138B8CF336}" destId="{2E7190E7-D333-48F9-A9A5-076CE4C736E5}" srcOrd="0" destOrd="0" presId="urn:microsoft.com/office/officeart/2008/layout/VerticalCurvedList"/>
    <dgm:cxn modelId="{4447EAD8-FBBF-4891-987B-F480CEAA4C86}" type="presOf" srcId="{A4958AA0-5A93-4F0E-8292-661099BFEA2E}" destId="{2AFDA1BE-1865-40C8-9F09-1B0BD86E37F0}" srcOrd="0" destOrd="0" presId="urn:microsoft.com/office/officeart/2008/layout/VerticalCurvedList"/>
    <dgm:cxn modelId="{44FCD6D9-FF72-45EE-A66C-3C14FCBD8A23}" type="presOf" srcId="{F8521E1A-B9EF-4337-8538-E756E13A6AD7}" destId="{1EE02999-2CC0-4ECD-81F5-645F69BF0182}" srcOrd="0" destOrd="0" presId="urn:microsoft.com/office/officeart/2008/layout/VerticalCurvedList"/>
    <dgm:cxn modelId="{61774BDF-28CB-4714-BD07-67AFCDA81B15}" type="presOf" srcId="{BEFF8189-430E-4B34-AFE4-4BD096F37CDA}" destId="{EACEBA34-D45B-4A48-9D91-CA3D74B177B2}" srcOrd="0" destOrd="0" presId="urn:microsoft.com/office/officeart/2008/layout/VerticalCurvedList"/>
    <dgm:cxn modelId="{0D109EEE-54BE-455C-BC5E-AE626C4A9DA4}" type="presOf" srcId="{82E49741-2F57-48D8-A922-ABAE41A917BD}" destId="{3B429E16-4954-45BA-8E46-183879BB792A}" srcOrd="0" destOrd="0" presId="urn:microsoft.com/office/officeart/2008/layout/VerticalCurvedList"/>
    <dgm:cxn modelId="{F2C9F0F8-D2B9-4684-8C1B-73793ED5DE07}" type="presOf" srcId="{258CF6A6-FAE3-4D8D-82B0-8C0F56E05B63}" destId="{51DC7627-ED3B-42D5-9B5C-493C9508AEDA}" srcOrd="0" destOrd="0" presId="urn:microsoft.com/office/officeart/2008/layout/VerticalCurvedList"/>
    <dgm:cxn modelId="{552CDDDB-DDD9-4BBC-AE95-4ED1FF37C68C}" type="presParOf" srcId="{0C13D942-2FEE-42F5-9A87-35D9E4E59CB6}" destId="{69871310-2A30-46BA-A533-9D18476A86B6}" srcOrd="0" destOrd="0" presId="urn:microsoft.com/office/officeart/2008/layout/VerticalCurvedList"/>
    <dgm:cxn modelId="{4B9FDC39-469F-493A-8FA6-68600066CC56}" type="presParOf" srcId="{69871310-2A30-46BA-A533-9D18476A86B6}" destId="{337660C1-E414-467B-8D18-64B2F732DCCB}" srcOrd="0" destOrd="0" presId="urn:microsoft.com/office/officeart/2008/layout/VerticalCurvedList"/>
    <dgm:cxn modelId="{3B4FED9A-3322-4B69-8E7C-F71AA4F859E1}" type="presParOf" srcId="{337660C1-E414-467B-8D18-64B2F732DCCB}" destId="{AC8F5866-2C3C-4937-978F-AF5F88DC0884}" srcOrd="0" destOrd="0" presId="urn:microsoft.com/office/officeart/2008/layout/VerticalCurvedList"/>
    <dgm:cxn modelId="{2A9FBCA8-D618-481A-BA5F-B6E5A5FAAE88}" type="presParOf" srcId="{337660C1-E414-467B-8D18-64B2F732DCCB}" destId="{2AFDA1BE-1865-40C8-9F09-1B0BD86E37F0}" srcOrd="1" destOrd="0" presId="urn:microsoft.com/office/officeart/2008/layout/VerticalCurvedList"/>
    <dgm:cxn modelId="{4FAD8848-F379-4AAB-BAB9-DC8290579583}" type="presParOf" srcId="{337660C1-E414-467B-8D18-64B2F732DCCB}" destId="{8431A25B-E23B-41E0-8ABB-7B5D627B4EFF}" srcOrd="2" destOrd="0" presId="urn:microsoft.com/office/officeart/2008/layout/VerticalCurvedList"/>
    <dgm:cxn modelId="{8803FB62-6B5B-4601-99C9-746AB952A90D}" type="presParOf" srcId="{337660C1-E414-467B-8D18-64B2F732DCCB}" destId="{1A03364F-BEDA-4D1C-A5F8-ACD31CDD77F4}" srcOrd="3" destOrd="0" presId="urn:microsoft.com/office/officeart/2008/layout/VerticalCurvedList"/>
    <dgm:cxn modelId="{2586E4C1-0D15-4DB0-94D0-9F273E7D9068}" type="presParOf" srcId="{69871310-2A30-46BA-A533-9D18476A86B6}" destId="{51DC7627-ED3B-42D5-9B5C-493C9508AEDA}" srcOrd="1" destOrd="0" presId="urn:microsoft.com/office/officeart/2008/layout/VerticalCurvedList"/>
    <dgm:cxn modelId="{A3567592-BC98-4FFD-BFC8-62D6641E3BC5}" type="presParOf" srcId="{69871310-2A30-46BA-A533-9D18476A86B6}" destId="{9D25CF07-5E19-408D-93AC-4FE487D805AB}" srcOrd="2" destOrd="0" presId="urn:microsoft.com/office/officeart/2008/layout/VerticalCurvedList"/>
    <dgm:cxn modelId="{32907B9A-B185-477A-A1E6-E37E23D55A8D}" type="presParOf" srcId="{9D25CF07-5E19-408D-93AC-4FE487D805AB}" destId="{C886AF4D-8B14-4AD1-B0DD-F2AA4E07CCEC}" srcOrd="0" destOrd="0" presId="urn:microsoft.com/office/officeart/2008/layout/VerticalCurvedList"/>
    <dgm:cxn modelId="{76475367-2735-46C2-B411-B6FD06C42146}" type="presParOf" srcId="{69871310-2A30-46BA-A533-9D18476A86B6}" destId="{E7157034-042F-4347-A4FE-314D5752B683}" srcOrd="3" destOrd="0" presId="urn:microsoft.com/office/officeart/2008/layout/VerticalCurvedList"/>
    <dgm:cxn modelId="{8F4924FB-B587-42AC-A4C9-6537CBA25F2F}" type="presParOf" srcId="{69871310-2A30-46BA-A533-9D18476A86B6}" destId="{9D30742A-C6DF-4F5E-8907-5B1370BE6FC2}" srcOrd="4" destOrd="0" presId="urn:microsoft.com/office/officeart/2008/layout/VerticalCurvedList"/>
    <dgm:cxn modelId="{065DE036-6AF3-48CE-9EA0-0D9B1E239567}" type="presParOf" srcId="{9D30742A-C6DF-4F5E-8907-5B1370BE6FC2}" destId="{42837912-DBC7-4098-B09A-4F074D736AE4}" srcOrd="0" destOrd="0" presId="urn:microsoft.com/office/officeart/2008/layout/VerticalCurvedList"/>
    <dgm:cxn modelId="{5BF6890B-5F5E-452B-B260-3F051665C784}" type="presParOf" srcId="{69871310-2A30-46BA-A533-9D18476A86B6}" destId="{2E7190E7-D333-48F9-A9A5-076CE4C736E5}" srcOrd="5" destOrd="0" presId="urn:microsoft.com/office/officeart/2008/layout/VerticalCurvedList"/>
    <dgm:cxn modelId="{779AB7C6-EDA4-4803-A29D-32DC086A4B3E}" type="presParOf" srcId="{69871310-2A30-46BA-A533-9D18476A86B6}" destId="{4B2D4FC1-41FD-426F-99D7-C47A50A5641D}" srcOrd="6" destOrd="0" presId="urn:microsoft.com/office/officeart/2008/layout/VerticalCurvedList"/>
    <dgm:cxn modelId="{852C5482-C890-431A-B62B-B2F41A7E612E}" type="presParOf" srcId="{4B2D4FC1-41FD-426F-99D7-C47A50A5641D}" destId="{9876C0F6-C5EB-4303-834E-B22C5FCE5F8E}" srcOrd="0" destOrd="0" presId="urn:microsoft.com/office/officeart/2008/layout/VerticalCurvedList"/>
    <dgm:cxn modelId="{DF1A977E-229E-44BA-894D-47736ED248B3}" type="presParOf" srcId="{69871310-2A30-46BA-A533-9D18476A86B6}" destId="{3B429E16-4954-45BA-8E46-183879BB792A}" srcOrd="7" destOrd="0" presId="urn:microsoft.com/office/officeart/2008/layout/VerticalCurvedList"/>
    <dgm:cxn modelId="{08467D2E-9C17-4AD7-9337-3191220B3315}" type="presParOf" srcId="{69871310-2A30-46BA-A533-9D18476A86B6}" destId="{76CEC020-4E81-4E2A-A77B-3368723A1C84}" srcOrd="8" destOrd="0" presId="urn:microsoft.com/office/officeart/2008/layout/VerticalCurvedList"/>
    <dgm:cxn modelId="{77FE30AD-EFC0-4053-B74E-35B0670E71AC}" type="presParOf" srcId="{76CEC020-4E81-4E2A-A77B-3368723A1C84}" destId="{C90CF886-3A73-412A-AC54-5C3ECB99EBBD}" srcOrd="0" destOrd="0" presId="urn:microsoft.com/office/officeart/2008/layout/VerticalCurvedList"/>
    <dgm:cxn modelId="{F65A78BD-94C6-4B5D-BAE2-E8BC8A25DAA9}" type="presParOf" srcId="{69871310-2A30-46BA-A533-9D18476A86B6}" destId="{89FCF491-E59D-4D14-A9CF-28FD7A595676}" srcOrd="9" destOrd="0" presId="urn:microsoft.com/office/officeart/2008/layout/VerticalCurvedList"/>
    <dgm:cxn modelId="{AABDAE6C-15B6-4E7D-8DB9-40A52B8C8BEB}" type="presParOf" srcId="{69871310-2A30-46BA-A533-9D18476A86B6}" destId="{85403A9D-B906-49F2-A0AC-95964320215C}" srcOrd="10" destOrd="0" presId="urn:microsoft.com/office/officeart/2008/layout/VerticalCurvedList"/>
    <dgm:cxn modelId="{EF14A59F-7CE5-466D-AB68-2DDE935498F6}" type="presParOf" srcId="{85403A9D-B906-49F2-A0AC-95964320215C}" destId="{30FBC0A2-24A8-4D22-B538-B781839536A1}" srcOrd="0" destOrd="0" presId="urn:microsoft.com/office/officeart/2008/layout/VerticalCurvedList"/>
    <dgm:cxn modelId="{66EF5BAA-0B13-479B-8AF8-9619BDDE3499}" type="presParOf" srcId="{69871310-2A30-46BA-A533-9D18476A86B6}" destId="{EACEBA34-D45B-4A48-9D91-CA3D74B177B2}" srcOrd="11" destOrd="0" presId="urn:microsoft.com/office/officeart/2008/layout/VerticalCurvedList"/>
    <dgm:cxn modelId="{38120BC5-7F1A-4F65-98B0-9ACDEA3DEB15}" type="presParOf" srcId="{69871310-2A30-46BA-A533-9D18476A86B6}" destId="{E2C5B054-BD9F-48CD-AAFB-DCE35E287584}" srcOrd="12" destOrd="0" presId="urn:microsoft.com/office/officeart/2008/layout/VerticalCurvedList"/>
    <dgm:cxn modelId="{C3C66EAE-0675-4230-9B19-4E7642A2AB79}" type="presParOf" srcId="{E2C5B054-BD9F-48CD-AAFB-DCE35E287584}" destId="{E182E914-8310-4023-BD20-4E5DAFF82C1E}" srcOrd="0" destOrd="0" presId="urn:microsoft.com/office/officeart/2008/layout/VerticalCurvedList"/>
    <dgm:cxn modelId="{9874F7BF-F370-4DBF-A528-7AF98C0483B7}" type="presParOf" srcId="{69871310-2A30-46BA-A533-9D18476A86B6}" destId="{1EE02999-2CC0-4ECD-81F5-645F69BF0182}" srcOrd="13" destOrd="0" presId="urn:microsoft.com/office/officeart/2008/layout/VerticalCurvedList"/>
    <dgm:cxn modelId="{2EEACB8D-6BFB-4024-81CB-B08C01BC42E4}" type="presParOf" srcId="{69871310-2A30-46BA-A533-9D18476A86B6}" destId="{E03CD2D1-8598-49CE-9AF0-45D265C91217}" srcOrd="14" destOrd="0" presId="urn:microsoft.com/office/officeart/2008/layout/VerticalCurvedList"/>
    <dgm:cxn modelId="{09488B6E-5468-4A35-94CD-5167B4221205}" type="presParOf" srcId="{E03CD2D1-8598-49CE-9AF0-45D265C91217}" destId="{64584B58-8C14-44F5-BE10-CA9820CEA67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36D9B55-CA1C-4EDC-AA3E-6857EA69B2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258CF6A6-FAE3-4D8D-82B0-8C0F56E05B63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FB4B6A8A-07C4-459D-A4A1-CB9C493E7A13}" type="parTrans" cxnId="{B1DD04CA-793C-41CD-8C44-B40EA67CF9D2}">
      <dgm:prSet/>
      <dgm:spPr/>
      <dgm:t>
        <a:bodyPr/>
        <a:lstStyle/>
        <a:p>
          <a:endParaRPr lang="en-IN"/>
        </a:p>
      </dgm:t>
    </dgm:pt>
    <dgm:pt modelId="{A4958AA0-5A93-4F0E-8292-661099BFEA2E}" type="sibTrans" cxnId="{B1DD04CA-793C-41CD-8C44-B40EA67CF9D2}">
      <dgm:prSet/>
      <dgm:spPr/>
      <dgm:t>
        <a:bodyPr/>
        <a:lstStyle/>
        <a:p>
          <a:endParaRPr lang="en-IN"/>
        </a:p>
      </dgm:t>
    </dgm:pt>
    <dgm:pt modelId="{82E49741-2F57-48D8-A922-ABAE41A917BD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gm:t>
    </dgm:pt>
    <dgm:pt modelId="{85A95E28-F7E1-49E4-AF37-82017696ECED}" type="parTrans" cxnId="{E053A42F-E0F3-42BF-9086-7D79EBF97B96}">
      <dgm:prSet/>
      <dgm:spPr/>
      <dgm:t>
        <a:bodyPr/>
        <a:lstStyle/>
        <a:p>
          <a:endParaRPr lang="en-IN"/>
        </a:p>
      </dgm:t>
    </dgm:pt>
    <dgm:pt modelId="{EA63EAFD-ED09-4247-A196-9ACDCA417BC6}" type="sibTrans" cxnId="{E053A42F-E0F3-42BF-9086-7D79EBF97B96}">
      <dgm:prSet/>
      <dgm:spPr/>
      <dgm:t>
        <a:bodyPr/>
        <a:lstStyle/>
        <a:p>
          <a:endParaRPr lang="en-IN"/>
        </a:p>
      </dgm:t>
    </dgm:pt>
    <dgm:pt modelId="{EEDA9070-0D3B-44B1-8896-A757AF18B7AC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gm:t>
    </dgm:pt>
    <dgm:pt modelId="{A73D3572-DEAA-4BA3-A0C9-9032E7CEB09B}" type="parTrans" cxnId="{F8E0C307-1116-4427-A715-77B238D3406C}">
      <dgm:prSet/>
      <dgm:spPr/>
      <dgm:t>
        <a:bodyPr/>
        <a:lstStyle/>
        <a:p>
          <a:endParaRPr lang="en-IN"/>
        </a:p>
      </dgm:t>
    </dgm:pt>
    <dgm:pt modelId="{AEA786B6-6A5F-4BC2-8C2F-EFB1DF8F97FD}" type="sibTrans" cxnId="{F8E0C307-1116-4427-A715-77B238D3406C}">
      <dgm:prSet/>
      <dgm:spPr/>
      <dgm:t>
        <a:bodyPr/>
        <a:lstStyle/>
        <a:p>
          <a:endParaRPr lang="en-IN"/>
        </a:p>
      </dgm:t>
    </dgm:pt>
    <dgm:pt modelId="{D2160B79-C643-439D-804C-F4138B8CF336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gm:t>
    </dgm:pt>
    <dgm:pt modelId="{CA1029F6-919A-4BE3-903F-14B03FF75786}" type="parTrans" cxnId="{E39E5D20-8811-43EF-9D09-737BBED72BA0}">
      <dgm:prSet/>
      <dgm:spPr/>
      <dgm:t>
        <a:bodyPr/>
        <a:lstStyle/>
        <a:p>
          <a:endParaRPr lang="en-IN"/>
        </a:p>
      </dgm:t>
    </dgm:pt>
    <dgm:pt modelId="{8548651E-3CBB-46BC-BB73-1A830C898D76}" type="sibTrans" cxnId="{E39E5D20-8811-43EF-9D09-737BBED72BA0}">
      <dgm:prSet/>
      <dgm:spPr/>
      <dgm:t>
        <a:bodyPr/>
        <a:lstStyle/>
        <a:p>
          <a:endParaRPr lang="en-IN"/>
        </a:p>
      </dgm:t>
    </dgm:pt>
    <dgm:pt modelId="{BEFF8189-430E-4B34-AFE4-4BD096F37CDA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gm:t>
    </dgm:pt>
    <dgm:pt modelId="{CFDA8484-49C4-4DEF-B1E6-4ED1549FADA7}" type="parTrans" cxnId="{A8E0138F-C0FC-4DBB-8B3D-A2D296D39220}">
      <dgm:prSet/>
      <dgm:spPr/>
      <dgm:t>
        <a:bodyPr/>
        <a:lstStyle/>
        <a:p>
          <a:endParaRPr lang="en-IN"/>
        </a:p>
      </dgm:t>
    </dgm:pt>
    <dgm:pt modelId="{F5138075-5124-4300-BC1A-F420B3C5F112}" type="sibTrans" cxnId="{A8E0138F-C0FC-4DBB-8B3D-A2D296D39220}">
      <dgm:prSet/>
      <dgm:spPr/>
      <dgm:t>
        <a:bodyPr/>
        <a:lstStyle/>
        <a:p>
          <a:endParaRPr lang="en-IN"/>
        </a:p>
      </dgm:t>
    </dgm:pt>
    <dgm:pt modelId="{F8521E1A-B9EF-4337-8538-E756E13A6AD7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gm:t>
    </dgm:pt>
    <dgm:pt modelId="{B9A77F33-B3CD-4ECC-B6E4-9B3CC6DFC41D}" type="parTrans" cxnId="{83645402-5F28-4EDF-9017-F541FE38D34B}">
      <dgm:prSet/>
      <dgm:spPr/>
      <dgm:t>
        <a:bodyPr/>
        <a:lstStyle/>
        <a:p>
          <a:endParaRPr lang="en-IN"/>
        </a:p>
      </dgm:t>
    </dgm:pt>
    <dgm:pt modelId="{D9DD310D-7479-4DAE-8D8A-263006E0D6D6}" type="sibTrans" cxnId="{83645402-5F28-4EDF-9017-F541FE38D34B}">
      <dgm:prSet/>
      <dgm:spPr/>
      <dgm:t>
        <a:bodyPr/>
        <a:lstStyle/>
        <a:p>
          <a:endParaRPr lang="en-IN"/>
        </a:p>
      </dgm:t>
    </dgm:pt>
    <dgm:pt modelId="{06AF752D-2410-4C3A-8918-CA7CEEDAC6D9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ED4708-4FE1-4BAA-84CA-D8AC084F4B5A}" type="parTrans" cxnId="{CB6F1061-7DCA-493D-A51B-1650F8F1AE98}">
      <dgm:prSet/>
      <dgm:spPr/>
      <dgm:t>
        <a:bodyPr/>
        <a:lstStyle/>
        <a:p>
          <a:endParaRPr lang="en-IN"/>
        </a:p>
      </dgm:t>
    </dgm:pt>
    <dgm:pt modelId="{CD523391-8408-42EA-A0C0-C80F57BF0A4B}" type="sibTrans" cxnId="{CB6F1061-7DCA-493D-A51B-1650F8F1AE98}">
      <dgm:prSet/>
      <dgm:spPr/>
      <dgm:t>
        <a:bodyPr/>
        <a:lstStyle/>
        <a:p>
          <a:endParaRPr lang="en-IN"/>
        </a:p>
      </dgm:t>
    </dgm:pt>
    <dgm:pt modelId="{0C13D942-2FEE-42F5-9A87-35D9E4E59CB6}" type="pres">
      <dgm:prSet presAssocID="{036D9B55-CA1C-4EDC-AA3E-6857EA69B24C}" presName="Name0" presStyleCnt="0">
        <dgm:presLayoutVars>
          <dgm:chMax val="7"/>
          <dgm:chPref val="7"/>
          <dgm:dir/>
        </dgm:presLayoutVars>
      </dgm:prSet>
      <dgm:spPr/>
    </dgm:pt>
    <dgm:pt modelId="{69871310-2A30-46BA-A533-9D18476A86B6}" type="pres">
      <dgm:prSet presAssocID="{036D9B55-CA1C-4EDC-AA3E-6857EA69B24C}" presName="Name1" presStyleCnt="0"/>
      <dgm:spPr/>
    </dgm:pt>
    <dgm:pt modelId="{337660C1-E414-467B-8D18-64B2F732DCCB}" type="pres">
      <dgm:prSet presAssocID="{036D9B55-CA1C-4EDC-AA3E-6857EA69B24C}" presName="cycle" presStyleCnt="0"/>
      <dgm:spPr/>
    </dgm:pt>
    <dgm:pt modelId="{AC8F5866-2C3C-4937-978F-AF5F88DC0884}" type="pres">
      <dgm:prSet presAssocID="{036D9B55-CA1C-4EDC-AA3E-6857EA69B24C}" presName="srcNode" presStyleLbl="node1" presStyleIdx="0" presStyleCnt="7"/>
      <dgm:spPr/>
    </dgm:pt>
    <dgm:pt modelId="{2AFDA1BE-1865-40C8-9F09-1B0BD86E37F0}" type="pres">
      <dgm:prSet presAssocID="{036D9B55-CA1C-4EDC-AA3E-6857EA69B24C}" presName="conn" presStyleLbl="parChTrans1D2" presStyleIdx="0" presStyleCnt="1"/>
      <dgm:spPr/>
    </dgm:pt>
    <dgm:pt modelId="{8431A25B-E23B-41E0-8ABB-7B5D627B4EFF}" type="pres">
      <dgm:prSet presAssocID="{036D9B55-CA1C-4EDC-AA3E-6857EA69B24C}" presName="extraNode" presStyleLbl="node1" presStyleIdx="0" presStyleCnt="7"/>
      <dgm:spPr/>
    </dgm:pt>
    <dgm:pt modelId="{1A03364F-BEDA-4D1C-A5F8-ACD31CDD77F4}" type="pres">
      <dgm:prSet presAssocID="{036D9B55-CA1C-4EDC-AA3E-6857EA69B24C}" presName="dstNode" presStyleLbl="node1" presStyleIdx="0" presStyleCnt="7"/>
      <dgm:spPr/>
    </dgm:pt>
    <dgm:pt modelId="{51DC7627-ED3B-42D5-9B5C-493C9508AEDA}" type="pres">
      <dgm:prSet presAssocID="{258CF6A6-FAE3-4D8D-82B0-8C0F56E05B63}" presName="text_1" presStyleLbl="node1" presStyleIdx="0" presStyleCnt="7" custLinFactNeighborX="-999" custLinFactNeighborY="3821">
        <dgm:presLayoutVars>
          <dgm:bulletEnabled val="1"/>
        </dgm:presLayoutVars>
      </dgm:prSet>
      <dgm:spPr/>
    </dgm:pt>
    <dgm:pt modelId="{9D25CF07-5E19-408D-93AC-4FE487D805AB}" type="pres">
      <dgm:prSet presAssocID="{258CF6A6-FAE3-4D8D-82B0-8C0F56E05B63}" presName="accent_1" presStyleCnt="0"/>
      <dgm:spPr/>
    </dgm:pt>
    <dgm:pt modelId="{C886AF4D-8B14-4AD1-B0DD-F2AA4E07CCEC}" type="pres">
      <dgm:prSet presAssocID="{258CF6A6-FAE3-4D8D-82B0-8C0F56E05B63}" presName="accentRepeatNode" presStyleLbl="solidFgAcc1" presStyleIdx="0" presStyleCnt="7"/>
      <dgm:spPr/>
    </dgm:pt>
    <dgm:pt modelId="{E7157034-042F-4347-A4FE-314D5752B683}" type="pres">
      <dgm:prSet presAssocID="{06AF752D-2410-4C3A-8918-CA7CEEDAC6D9}" presName="text_2" presStyleLbl="node1" presStyleIdx="1" presStyleCnt="7">
        <dgm:presLayoutVars>
          <dgm:bulletEnabled val="1"/>
        </dgm:presLayoutVars>
      </dgm:prSet>
      <dgm:spPr/>
    </dgm:pt>
    <dgm:pt modelId="{9D30742A-C6DF-4F5E-8907-5B1370BE6FC2}" type="pres">
      <dgm:prSet presAssocID="{06AF752D-2410-4C3A-8918-CA7CEEDAC6D9}" presName="accent_2" presStyleCnt="0"/>
      <dgm:spPr/>
    </dgm:pt>
    <dgm:pt modelId="{42837912-DBC7-4098-B09A-4F074D736AE4}" type="pres">
      <dgm:prSet presAssocID="{06AF752D-2410-4C3A-8918-CA7CEEDAC6D9}" presName="accentRepeatNode" presStyleLbl="solidFgAcc1" presStyleIdx="1" presStyleCnt="7"/>
      <dgm:spPr/>
    </dgm:pt>
    <dgm:pt modelId="{2E7190E7-D333-48F9-A9A5-076CE4C736E5}" type="pres">
      <dgm:prSet presAssocID="{D2160B79-C643-439D-804C-F4138B8CF336}" presName="text_3" presStyleLbl="node1" presStyleIdx="2" presStyleCnt="7">
        <dgm:presLayoutVars>
          <dgm:bulletEnabled val="1"/>
        </dgm:presLayoutVars>
      </dgm:prSet>
      <dgm:spPr/>
    </dgm:pt>
    <dgm:pt modelId="{4B2D4FC1-41FD-426F-99D7-C47A50A5641D}" type="pres">
      <dgm:prSet presAssocID="{D2160B79-C643-439D-804C-F4138B8CF336}" presName="accent_3" presStyleCnt="0"/>
      <dgm:spPr/>
    </dgm:pt>
    <dgm:pt modelId="{9876C0F6-C5EB-4303-834E-B22C5FCE5F8E}" type="pres">
      <dgm:prSet presAssocID="{D2160B79-C643-439D-804C-F4138B8CF336}" presName="accentRepeatNode" presStyleLbl="solidFgAcc1" presStyleIdx="2" presStyleCnt="7"/>
      <dgm:spPr/>
    </dgm:pt>
    <dgm:pt modelId="{3B429E16-4954-45BA-8E46-183879BB792A}" type="pres">
      <dgm:prSet presAssocID="{82E49741-2F57-48D8-A922-ABAE41A917BD}" presName="text_4" presStyleLbl="node1" presStyleIdx="3" presStyleCnt="7">
        <dgm:presLayoutVars>
          <dgm:bulletEnabled val="1"/>
        </dgm:presLayoutVars>
      </dgm:prSet>
      <dgm:spPr/>
    </dgm:pt>
    <dgm:pt modelId="{76CEC020-4E81-4E2A-A77B-3368723A1C84}" type="pres">
      <dgm:prSet presAssocID="{82E49741-2F57-48D8-A922-ABAE41A917BD}" presName="accent_4" presStyleCnt="0"/>
      <dgm:spPr/>
    </dgm:pt>
    <dgm:pt modelId="{C90CF886-3A73-412A-AC54-5C3ECB99EBBD}" type="pres">
      <dgm:prSet presAssocID="{82E49741-2F57-48D8-A922-ABAE41A917BD}" presName="accentRepeatNode" presStyleLbl="solidFgAcc1" presStyleIdx="3" presStyleCnt="7"/>
      <dgm:spPr/>
    </dgm:pt>
    <dgm:pt modelId="{89FCF491-E59D-4D14-A9CF-28FD7A595676}" type="pres">
      <dgm:prSet presAssocID="{EEDA9070-0D3B-44B1-8896-A757AF18B7AC}" presName="text_5" presStyleLbl="node1" presStyleIdx="4" presStyleCnt="7">
        <dgm:presLayoutVars>
          <dgm:bulletEnabled val="1"/>
        </dgm:presLayoutVars>
      </dgm:prSet>
      <dgm:spPr/>
    </dgm:pt>
    <dgm:pt modelId="{85403A9D-B906-49F2-A0AC-95964320215C}" type="pres">
      <dgm:prSet presAssocID="{EEDA9070-0D3B-44B1-8896-A757AF18B7AC}" presName="accent_5" presStyleCnt="0"/>
      <dgm:spPr/>
    </dgm:pt>
    <dgm:pt modelId="{30FBC0A2-24A8-4D22-B538-B781839536A1}" type="pres">
      <dgm:prSet presAssocID="{EEDA9070-0D3B-44B1-8896-A757AF18B7AC}" presName="accentRepeatNode" presStyleLbl="solidFgAcc1" presStyleIdx="4" presStyleCnt="7"/>
      <dgm:spPr/>
    </dgm:pt>
    <dgm:pt modelId="{EACEBA34-D45B-4A48-9D91-CA3D74B177B2}" type="pres">
      <dgm:prSet presAssocID="{BEFF8189-430E-4B34-AFE4-4BD096F37CDA}" presName="text_6" presStyleLbl="node1" presStyleIdx="5" presStyleCnt="7">
        <dgm:presLayoutVars>
          <dgm:bulletEnabled val="1"/>
        </dgm:presLayoutVars>
      </dgm:prSet>
      <dgm:spPr/>
    </dgm:pt>
    <dgm:pt modelId="{E2C5B054-BD9F-48CD-AAFB-DCE35E287584}" type="pres">
      <dgm:prSet presAssocID="{BEFF8189-430E-4B34-AFE4-4BD096F37CDA}" presName="accent_6" presStyleCnt="0"/>
      <dgm:spPr/>
    </dgm:pt>
    <dgm:pt modelId="{E182E914-8310-4023-BD20-4E5DAFF82C1E}" type="pres">
      <dgm:prSet presAssocID="{BEFF8189-430E-4B34-AFE4-4BD096F37CDA}" presName="accentRepeatNode" presStyleLbl="solidFgAcc1" presStyleIdx="5" presStyleCnt="7"/>
      <dgm:spPr/>
    </dgm:pt>
    <dgm:pt modelId="{1EE02999-2CC0-4ECD-81F5-645F69BF0182}" type="pres">
      <dgm:prSet presAssocID="{F8521E1A-B9EF-4337-8538-E756E13A6AD7}" presName="text_7" presStyleLbl="node1" presStyleIdx="6" presStyleCnt="7">
        <dgm:presLayoutVars>
          <dgm:bulletEnabled val="1"/>
        </dgm:presLayoutVars>
      </dgm:prSet>
      <dgm:spPr/>
    </dgm:pt>
    <dgm:pt modelId="{E03CD2D1-8598-49CE-9AF0-45D265C91217}" type="pres">
      <dgm:prSet presAssocID="{F8521E1A-B9EF-4337-8538-E756E13A6AD7}" presName="accent_7" presStyleCnt="0"/>
      <dgm:spPr/>
    </dgm:pt>
    <dgm:pt modelId="{64584B58-8C14-44F5-BE10-CA9820CEA671}" type="pres">
      <dgm:prSet presAssocID="{F8521E1A-B9EF-4337-8538-E756E13A6AD7}" presName="accentRepeatNode" presStyleLbl="solidFgAcc1" presStyleIdx="6" presStyleCnt="7"/>
      <dgm:spPr/>
    </dgm:pt>
  </dgm:ptLst>
  <dgm:cxnLst>
    <dgm:cxn modelId="{83645402-5F28-4EDF-9017-F541FE38D34B}" srcId="{036D9B55-CA1C-4EDC-AA3E-6857EA69B24C}" destId="{F8521E1A-B9EF-4337-8538-E756E13A6AD7}" srcOrd="6" destOrd="0" parTransId="{B9A77F33-B3CD-4ECC-B6E4-9B3CC6DFC41D}" sibTransId="{D9DD310D-7479-4DAE-8D8A-263006E0D6D6}"/>
    <dgm:cxn modelId="{F8E0C307-1116-4427-A715-77B238D3406C}" srcId="{036D9B55-CA1C-4EDC-AA3E-6857EA69B24C}" destId="{EEDA9070-0D3B-44B1-8896-A757AF18B7AC}" srcOrd="4" destOrd="0" parTransId="{A73D3572-DEAA-4BA3-A0C9-9032E7CEB09B}" sibTransId="{AEA786B6-6A5F-4BC2-8C2F-EFB1DF8F97FD}"/>
    <dgm:cxn modelId="{5374F712-9582-4C7A-91E2-588F3023A23F}" type="presOf" srcId="{EEDA9070-0D3B-44B1-8896-A757AF18B7AC}" destId="{89FCF491-E59D-4D14-A9CF-28FD7A595676}" srcOrd="0" destOrd="0" presId="urn:microsoft.com/office/officeart/2008/layout/VerticalCurvedList"/>
    <dgm:cxn modelId="{E39E5D20-8811-43EF-9D09-737BBED72BA0}" srcId="{036D9B55-CA1C-4EDC-AA3E-6857EA69B24C}" destId="{D2160B79-C643-439D-804C-F4138B8CF336}" srcOrd="2" destOrd="0" parTransId="{CA1029F6-919A-4BE3-903F-14B03FF75786}" sibTransId="{8548651E-3CBB-46BC-BB73-1A830C898D76}"/>
    <dgm:cxn modelId="{E053A42F-E0F3-42BF-9086-7D79EBF97B96}" srcId="{036D9B55-CA1C-4EDC-AA3E-6857EA69B24C}" destId="{82E49741-2F57-48D8-A922-ABAE41A917BD}" srcOrd="3" destOrd="0" parTransId="{85A95E28-F7E1-49E4-AF37-82017696ECED}" sibTransId="{EA63EAFD-ED09-4247-A196-9ACDCA417BC6}"/>
    <dgm:cxn modelId="{CB6F1061-7DCA-493D-A51B-1650F8F1AE98}" srcId="{036D9B55-CA1C-4EDC-AA3E-6857EA69B24C}" destId="{06AF752D-2410-4C3A-8918-CA7CEEDAC6D9}" srcOrd="1" destOrd="0" parTransId="{21ED4708-4FE1-4BAA-84CA-D8AC084F4B5A}" sibTransId="{CD523391-8408-42EA-A0C0-C80F57BF0A4B}"/>
    <dgm:cxn modelId="{3FF4994A-3A9E-4A0E-9B19-BB1B81058605}" type="presOf" srcId="{036D9B55-CA1C-4EDC-AA3E-6857EA69B24C}" destId="{0C13D942-2FEE-42F5-9A87-35D9E4E59CB6}" srcOrd="0" destOrd="0" presId="urn:microsoft.com/office/officeart/2008/layout/VerticalCurvedList"/>
    <dgm:cxn modelId="{6FAAD27D-A477-4C12-A0B7-21D2BF0DCE21}" type="presOf" srcId="{06AF752D-2410-4C3A-8918-CA7CEEDAC6D9}" destId="{E7157034-042F-4347-A4FE-314D5752B683}" srcOrd="0" destOrd="0" presId="urn:microsoft.com/office/officeart/2008/layout/VerticalCurvedList"/>
    <dgm:cxn modelId="{A8E0138F-C0FC-4DBB-8B3D-A2D296D39220}" srcId="{036D9B55-CA1C-4EDC-AA3E-6857EA69B24C}" destId="{BEFF8189-430E-4B34-AFE4-4BD096F37CDA}" srcOrd="5" destOrd="0" parTransId="{CFDA8484-49C4-4DEF-B1E6-4ED1549FADA7}" sibTransId="{F5138075-5124-4300-BC1A-F420B3C5F112}"/>
    <dgm:cxn modelId="{B1DD04CA-793C-41CD-8C44-B40EA67CF9D2}" srcId="{036D9B55-CA1C-4EDC-AA3E-6857EA69B24C}" destId="{258CF6A6-FAE3-4D8D-82B0-8C0F56E05B63}" srcOrd="0" destOrd="0" parTransId="{FB4B6A8A-07C4-459D-A4A1-CB9C493E7A13}" sibTransId="{A4958AA0-5A93-4F0E-8292-661099BFEA2E}"/>
    <dgm:cxn modelId="{42C95BCB-B2E7-427D-BF4C-F9FCE031818E}" type="presOf" srcId="{D2160B79-C643-439D-804C-F4138B8CF336}" destId="{2E7190E7-D333-48F9-A9A5-076CE4C736E5}" srcOrd="0" destOrd="0" presId="urn:microsoft.com/office/officeart/2008/layout/VerticalCurvedList"/>
    <dgm:cxn modelId="{4447EAD8-FBBF-4891-987B-F480CEAA4C86}" type="presOf" srcId="{A4958AA0-5A93-4F0E-8292-661099BFEA2E}" destId="{2AFDA1BE-1865-40C8-9F09-1B0BD86E37F0}" srcOrd="0" destOrd="0" presId="urn:microsoft.com/office/officeart/2008/layout/VerticalCurvedList"/>
    <dgm:cxn modelId="{44FCD6D9-FF72-45EE-A66C-3C14FCBD8A23}" type="presOf" srcId="{F8521E1A-B9EF-4337-8538-E756E13A6AD7}" destId="{1EE02999-2CC0-4ECD-81F5-645F69BF0182}" srcOrd="0" destOrd="0" presId="urn:microsoft.com/office/officeart/2008/layout/VerticalCurvedList"/>
    <dgm:cxn modelId="{61774BDF-28CB-4714-BD07-67AFCDA81B15}" type="presOf" srcId="{BEFF8189-430E-4B34-AFE4-4BD096F37CDA}" destId="{EACEBA34-D45B-4A48-9D91-CA3D74B177B2}" srcOrd="0" destOrd="0" presId="urn:microsoft.com/office/officeart/2008/layout/VerticalCurvedList"/>
    <dgm:cxn modelId="{0D109EEE-54BE-455C-BC5E-AE626C4A9DA4}" type="presOf" srcId="{82E49741-2F57-48D8-A922-ABAE41A917BD}" destId="{3B429E16-4954-45BA-8E46-183879BB792A}" srcOrd="0" destOrd="0" presId="urn:microsoft.com/office/officeart/2008/layout/VerticalCurvedList"/>
    <dgm:cxn modelId="{F2C9F0F8-D2B9-4684-8C1B-73793ED5DE07}" type="presOf" srcId="{258CF6A6-FAE3-4D8D-82B0-8C0F56E05B63}" destId="{51DC7627-ED3B-42D5-9B5C-493C9508AEDA}" srcOrd="0" destOrd="0" presId="urn:microsoft.com/office/officeart/2008/layout/VerticalCurvedList"/>
    <dgm:cxn modelId="{552CDDDB-DDD9-4BBC-AE95-4ED1FF37C68C}" type="presParOf" srcId="{0C13D942-2FEE-42F5-9A87-35D9E4E59CB6}" destId="{69871310-2A30-46BA-A533-9D18476A86B6}" srcOrd="0" destOrd="0" presId="urn:microsoft.com/office/officeart/2008/layout/VerticalCurvedList"/>
    <dgm:cxn modelId="{4B9FDC39-469F-493A-8FA6-68600066CC56}" type="presParOf" srcId="{69871310-2A30-46BA-A533-9D18476A86B6}" destId="{337660C1-E414-467B-8D18-64B2F732DCCB}" srcOrd="0" destOrd="0" presId="urn:microsoft.com/office/officeart/2008/layout/VerticalCurvedList"/>
    <dgm:cxn modelId="{3B4FED9A-3322-4B69-8E7C-F71AA4F859E1}" type="presParOf" srcId="{337660C1-E414-467B-8D18-64B2F732DCCB}" destId="{AC8F5866-2C3C-4937-978F-AF5F88DC0884}" srcOrd="0" destOrd="0" presId="urn:microsoft.com/office/officeart/2008/layout/VerticalCurvedList"/>
    <dgm:cxn modelId="{2A9FBCA8-D618-481A-BA5F-B6E5A5FAAE88}" type="presParOf" srcId="{337660C1-E414-467B-8D18-64B2F732DCCB}" destId="{2AFDA1BE-1865-40C8-9F09-1B0BD86E37F0}" srcOrd="1" destOrd="0" presId="urn:microsoft.com/office/officeart/2008/layout/VerticalCurvedList"/>
    <dgm:cxn modelId="{4FAD8848-F379-4AAB-BAB9-DC8290579583}" type="presParOf" srcId="{337660C1-E414-467B-8D18-64B2F732DCCB}" destId="{8431A25B-E23B-41E0-8ABB-7B5D627B4EFF}" srcOrd="2" destOrd="0" presId="urn:microsoft.com/office/officeart/2008/layout/VerticalCurvedList"/>
    <dgm:cxn modelId="{8803FB62-6B5B-4601-99C9-746AB952A90D}" type="presParOf" srcId="{337660C1-E414-467B-8D18-64B2F732DCCB}" destId="{1A03364F-BEDA-4D1C-A5F8-ACD31CDD77F4}" srcOrd="3" destOrd="0" presId="urn:microsoft.com/office/officeart/2008/layout/VerticalCurvedList"/>
    <dgm:cxn modelId="{2586E4C1-0D15-4DB0-94D0-9F273E7D9068}" type="presParOf" srcId="{69871310-2A30-46BA-A533-9D18476A86B6}" destId="{51DC7627-ED3B-42D5-9B5C-493C9508AEDA}" srcOrd="1" destOrd="0" presId="urn:microsoft.com/office/officeart/2008/layout/VerticalCurvedList"/>
    <dgm:cxn modelId="{A3567592-BC98-4FFD-BFC8-62D6641E3BC5}" type="presParOf" srcId="{69871310-2A30-46BA-A533-9D18476A86B6}" destId="{9D25CF07-5E19-408D-93AC-4FE487D805AB}" srcOrd="2" destOrd="0" presId="urn:microsoft.com/office/officeart/2008/layout/VerticalCurvedList"/>
    <dgm:cxn modelId="{32907B9A-B185-477A-A1E6-E37E23D55A8D}" type="presParOf" srcId="{9D25CF07-5E19-408D-93AC-4FE487D805AB}" destId="{C886AF4D-8B14-4AD1-B0DD-F2AA4E07CCEC}" srcOrd="0" destOrd="0" presId="urn:microsoft.com/office/officeart/2008/layout/VerticalCurvedList"/>
    <dgm:cxn modelId="{76475367-2735-46C2-B411-B6FD06C42146}" type="presParOf" srcId="{69871310-2A30-46BA-A533-9D18476A86B6}" destId="{E7157034-042F-4347-A4FE-314D5752B683}" srcOrd="3" destOrd="0" presId="urn:microsoft.com/office/officeart/2008/layout/VerticalCurvedList"/>
    <dgm:cxn modelId="{8F4924FB-B587-42AC-A4C9-6537CBA25F2F}" type="presParOf" srcId="{69871310-2A30-46BA-A533-9D18476A86B6}" destId="{9D30742A-C6DF-4F5E-8907-5B1370BE6FC2}" srcOrd="4" destOrd="0" presId="urn:microsoft.com/office/officeart/2008/layout/VerticalCurvedList"/>
    <dgm:cxn modelId="{065DE036-6AF3-48CE-9EA0-0D9B1E239567}" type="presParOf" srcId="{9D30742A-C6DF-4F5E-8907-5B1370BE6FC2}" destId="{42837912-DBC7-4098-B09A-4F074D736AE4}" srcOrd="0" destOrd="0" presId="urn:microsoft.com/office/officeart/2008/layout/VerticalCurvedList"/>
    <dgm:cxn modelId="{5BF6890B-5F5E-452B-B260-3F051665C784}" type="presParOf" srcId="{69871310-2A30-46BA-A533-9D18476A86B6}" destId="{2E7190E7-D333-48F9-A9A5-076CE4C736E5}" srcOrd="5" destOrd="0" presId="urn:microsoft.com/office/officeart/2008/layout/VerticalCurvedList"/>
    <dgm:cxn modelId="{779AB7C6-EDA4-4803-A29D-32DC086A4B3E}" type="presParOf" srcId="{69871310-2A30-46BA-A533-9D18476A86B6}" destId="{4B2D4FC1-41FD-426F-99D7-C47A50A5641D}" srcOrd="6" destOrd="0" presId="urn:microsoft.com/office/officeart/2008/layout/VerticalCurvedList"/>
    <dgm:cxn modelId="{852C5482-C890-431A-B62B-B2F41A7E612E}" type="presParOf" srcId="{4B2D4FC1-41FD-426F-99D7-C47A50A5641D}" destId="{9876C0F6-C5EB-4303-834E-B22C5FCE5F8E}" srcOrd="0" destOrd="0" presId="urn:microsoft.com/office/officeart/2008/layout/VerticalCurvedList"/>
    <dgm:cxn modelId="{DF1A977E-229E-44BA-894D-47736ED248B3}" type="presParOf" srcId="{69871310-2A30-46BA-A533-9D18476A86B6}" destId="{3B429E16-4954-45BA-8E46-183879BB792A}" srcOrd="7" destOrd="0" presId="urn:microsoft.com/office/officeart/2008/layout/VerticalCurvedList"/>
    <dgm:cxn modelId="{08467D2E-9C17-4AD7-9337-3191220B3315}" type="presParOf" srcId="{69871310-2A30-46BA-A533-9D18476A86B6}" destId="{76CEC020-4E81-4E2A-A77B-3368723A1C84}" srcOrd="8" destOrd="0" presId="urn:microsoft.com/office/officeart/2008/layout/VerticalCurvedList"/>
    <dgm:cxn modelId="{77FE30AD-EFC0-4053-B74E-35B0670E71AC}" type="presParOf" srcId="{76CEC020-4E81-4E2A-A77B-3368723A1C84}" destId="{C90CF886-3A73-412A-AC54-5C3ECB99EBBD}" srcOrd="0" destOrd="0" presId="urn:microsoft.com/office/officeart/2008/layout/VerticalCurvedList"/>
    <dgm:cxn modelId="{F65A78BD-94C6-4B5D-BAE2-E8BC8A25DAA9}" type="presParOf" srcId="{69871310-2A30-46BA-A533-9D18476A86B6}" destId="{89FCF491-E59D-4D14-A9CF-28FD7A595676}" srcOrd="9" destOrd="0" presId="urn:microsoft.com/office/officeart/2008/layout/VerticalCurvedList"/>
    <dgm:cxn modelId="{AABDAE6C-15B6-4E7D-8DB9-40A52B8C8BEB}" type="presParOf" srcId="{69871310-2A30-46BA-A533-9D18476A86B6}" destId="{85403A9D-B906-49F2-A0AC-95964320215C}" srcOrd="10" destOrd="0" presId="urn:microsoft.com/office/officeart/2008/layout/VerticalCurvedList"/>
    <dgm:cxn modelId="{EF14A59F-7CE5-466D-AB68-2DDE935498F6}" type="presParOf" srcId="{85403A9D-B906-49F2-A0AC-95964320215C}" destId="{30FBC0A2-24A8-4D22-B538-B781839536A1}" srcOrd="0" destOrd="0" presId="urn:microsoft.com/office/officeart/2008/layout/VerticalCurvedList"/>
    <dgm:cxn modelId="{66EF5BAA-0B13-479B-8AF8-9619BDDE3499}" type="presParOf" srcId="{69871310-2A30-46BA-A533-9D18476A86B6}" destId="{EACEBA34-D45B-4A48-9D91-CA3D74B177B2}" srcOrd="11" destOrd="0" presId="urn:microsoft.com/office/officeart/2008/layout/VerticalCurvedList"/>
    <dgm:cxn modelId="{38120BC5-7F1A-4F65-98B0-9ACDEA3DEB15}" type="presParOf" srcId="{69871310-2A30-46BA-A533-9D18476A86B6}" destId="{E2C5B054-BD9F-48CD-AAFB-DCE35E287584}" srcOrd="12" destOrd="0" presId="urn:microsoft.com/office/officeart/2008/layout/VerticalCurvedList"/>
    <dgm:cxn modelId="{C3C66EAE-0675-4230-9B19-4E7642A2AB79}" type="presParOf" srcId="{E2C5B054-BD9F-48CD-AAFB-DCE35E287584}" destId="{E182E914-8310-4023-BD20-4E5DAFF82C1E}" srcOrd="0" destOrd="0" presId="urn:microsoft.com/office/officeart/2008/layout/VerticalCurvedList"/>
    <dgm:cxn modelId="{9874F7BF-F370-4DBF-A528-7AF98C0483B7}" type="presParOf" srcId="{69871310-2A30-46BA-A533-9D18476A86B6}" destId="{1EE02999-2CC0-4ECD-81F5-645F69BF0182}" srcOrd="13" destOrd="0" presId="urn:microsoft.com/office/officeart/2008/layout/VerticalCurvedList"/>
    <dgm:cxn modelId="{2EEACB8D-6BFB-4024-81CB-B08C01BC42E4}" type="presParOf" srcId="{69871310-2A30-46BA-A533-9D18476A86B6}" destId="{E03CD2D1-8598-49CE-9AF0-45D265C91217}" srcOrd="14" destOrd="0" presId="urn:microsoft.com/office/officeart/2008/layout/VerticalCurvedList"/>
    <dgm:cxn modelId="{09488B6E-5468-4A35-94CD-5167B4221205}" type="presParOf" srcId="{E03CD2D1-8598-49CE-9AF0-45D265C91217}" destId="{64584B58-8C14-44F5-BE10-CA9820CEA67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36D9B55-CA1C-4EDC-AA3E-6857EA69B2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258CF6A6-FAE3-4D8D-82B0-8C0F56E05B63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FB4B6A8A-07C4-459D-A4A1-CB9C493E7A13}" type="parTrans" cxnId="{B1DD04CA-793C-41CD-8C44-B40EA67CF9D2}">
      <dgm:prSet/>
      <dgm:spPr/>
      <dgm:t>
        <a:bodyPr/>
        <a:lstStyle/>
        <a:p>
          <a:endParaRPr lang="en-IN"/>
        </a:p>
      </dgm:t>
    </dgm:pt>
    <dgm:pt modelId="{A4958AA0-5A93-4F0E-8292-661099BFEA2E}" type="sibTrans" cxnId="{B1DD04CA-793C-41CD-8C44-B40EA67CF9D2}">
      <dgm:prSet/>
      <dgm:spPr/>
      <dgm:t>
        <a:bodyPr/>
        <a:lstStyle/>
        <a:p>
          <a:endParaRPr lang="en-IN"/>
        </a:p>
      </dgm:t>
    </dgm:pt>
    <dgm:pt modelId="{82E49741-2F57-48D8-A922-ABAE41A917BD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gm:t>
    </dgm:pt>
    <dgm:pt modelId="{85A95E28-F7E1-49E4-AF37-82017696ECED}" type="parTrans" cxnId="{E053A42F-E0F3-42BF-9086-7D79EBF97B96}">
      <dgm:prSet/>
      <dgm:spPr/>
      <dgm:t>
        <a:bodyPr/>
        <a:lstStyle/>
        <a:p>
          <a:endParaRPr lang="en-IN"/>
        </a:p>
      </dgm:t>
    </dgm:pt>
    <dgm:pt modelId="{EA63EAFD-ED09-4247-A196-9ACDCA417BC6}" type="sibTrans" cxnId="{E053A42F-E0F3-42BF-9086-7D79EBF97B96}">
      <dgm:prSet/>
      <dgm:spPr/>
      <dgm:t>
        <a:bodyPr/>
        <a:lstStyle/>
        <a:p>
          <a:endParaRPr lang="en-IN"/>
        </a:p>
      </dgm:t>
    </dgm:pt>
    <dgm:pt modelId="{EEDA9070-0D3B-44B1-8896-A757AF18B7AC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gm:t>
    </dgm:pt>
    <dgm:pt modelId="{A73D3572-DEAA-4BA3-A0C9-9032E7CEB09B}" type="parTrans" cxnId="{F8E0C307-1116-4427-A715-77B238D3406C}">
      <dgm:prSet/>
      <dgm:spPr/>
      <dgm:t>
        <a:bodyPr/>
        <a:lstStyle/>
        <a:p>
          <a:endParaRPr lang="en-IN"/>
        </a:p>
      </dgm:t>
    </dgm:pt>
    <dgm:pt modelId="{AEA786B6-6A5F-4BC2-8C2F-EFB1DF8F97FD}" type="sibTrans" cxnId="{F8E0C307-1116-4427-A715-77B238D3406C}">
      <dgm:prSet/>
      <dgm:spPr/>
      <dgm:t>
        <a:bodyPr/>
        <a:lstStyle/>
        <a:p>
          <a:endParaRPr lang="en-IN"/>
        </a:p>
      </dgm:t>
    </dgm:pt>
    <dgm:pt modelId="{D2160B79-C643-439D-804C-F4138B8CF336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gm:t>
    </dgm:pt>
    <dgm:pt modelId="{CA1029F6-919A-4BE3-903F-14B03FF75786}" type="parTrans" cxnId="{E39E5D20-8811-43EF-9D09-737BBED72BA0}">
      <dgm:prSet/>
      <dgm:spPr/>
      <dgm:t>
        <a:bodyPr/>
        <a:lstStyle/>
        <a:p>
          <a:endParaRPr lang="en-IN"/>
        </a:p>
      </dgm:t>
    </dgm:pt>
    <dgm:pt modelId="{8548651E-3CBB-46BC-BB73-1A830C898D76}" type="sibTrans" cxnId="{E39E5D20-8811-43EF-9D09-737BBED72BA0}">
      <dgm:prSet/>
      <dgm:spPr/>
      <dgm:t>
        <a:bodyPr/>
        <a:lstStyle/>
        <a:p>
          <a:endParaRPr lang="en-IN"/>
        </a:p>
      </dgm:t>
    </dgm:pt>
    <dgm:pt modelId="{BEFF8189-430E-4B34-AFE4-4BD096F37CDA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gm:t>
    </dgm:pt>
    <dgm:pt modelId="{CFDA8484-49C4-4DEF-B1E6-4ED1549FADA7}" type="parTrans" cxnId="{A8E0138F-C0FC-4DBB-8B3D-A2D296D39220}">
      <dgm:prSet/>
      <dgm:spPr/>
      <dgm:t>
        <a:bodyPr/>
        <a:lstStyle/>
        <a:p>
          <a:endParaRPr lang="en-IN"/>
        </a:p>
      </dgm:t>
    </dgm:pt>
    <dgm:pt modelId="{F5138075-5124-4300-BC1A-F420B3C5F112}" type="sibTrans" cxnId="{A8E0138F-C0FC-4DBB-8B3D-A2D296D39220}">
      <dgm:prSet/>
      <dgm:spPr/>
      <dgm:t>
        <a:bodyPr/>
        <a:lstStyle/>
        <a:p>
          <a:endParaRPr lang="en-IN"/>
        </a:p>
      </dgm:t>
    </dgm:pt>
    <dgm:pt modelId="{F8521E1A-B9EF-4337-8538-E756E13A6AD7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gm:t>
    </dgm:pt>
    <dgm:pt modelId="{B9A77F33-B3CD-4ECC-B6E4-9B3CC6DFC41D}" type="parTrans" cxnId="{83645402-5F28-4EDF-9017-F541FE38D34B}">
      <dgm:prSet/>
      <dgm:spPr/>
      <dgm:t>
        <a:bodyPr/>
        <a:lstStyle/>
        <a:p>
          <a:endParaRPr lang="en-IN"/>
        </a:p>
      </dgm:t>
    </dgm:pt>
    <dgm:pt modelId="{D9DD310D-7479-4DAE-8D8A-263006E0D6D6}" type="sibTrans" cxnId="{83645402-5F28-4EDF-9017-F541FE38D34B}">
      <dgm:prSet/>
      <dgm:spPr/>
      <dgm:t>
        <a:bodyPr/>
        <a:lstStyle/>
        <a:p>
          <a:endParaRPr lang="en-IN"/>
        </a:p>
      </dgm:t>
    </dgm:pt>
    <dgm:pt modelId="{06AF752D-2410-4C3A-8918-CA7CEEDAC6D9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ED4708-4FE1-4BAA-84CA-D8AC084F4B5A}" type="parTrans" cxnId="{CB6F1061-7DCA-493D-A51B-1650F8F1AE98}">
      <dgm:prSet/>
      <dgm:spPr/>
      <dgm:t>
        <a:bodyPr/>
        <a:lstStyle/>
        <a:p>
          <a:endParaRPr lang="en-IN"/>
        </a:p>
      </dgm:t>
    </dgm:pt>
    <dgm:pt modelId="{CD523391-8408-42EA-A0C0-C80F57BF0A4B}" type="sibTrans" cxnId="{CB6F1061-7DCA-493D-A51B-1650F8F1AE98}">
      <dgm:prSet/>
      <dgm:spPr/>
      <dgm:t>
        <a:bodyPr/>
        <a:lstStyle/>
        <a:p>
          <a:endParaRPr lang="en-IN"/>
        </a:p>
      </dgm:t>
    </dgm:pt>
    <dgm:pt modelId="{0C13D942-2FEE-42F5-9A87-35D9E4E59CB6}" type="pres">
      <dgm:prSet presAssocID="{036D9B55-CA1C-4EDC-AA3E-6857EA69B24C}" presName="Name0" presStyleCnt="0">
        <dgm:presLayoutVars>
          <dgm:chMax val="7"/>
          <dgm:chPref val="7"/>
          <dgm:dir/>
        </dgm:presLayoutVars>
      </dgm:prSet>
      <dgm:spPr/>
    </dgm:pt>
    <dgm:pt modelId="{69871310-2A30-46BA-A533-9D18476A86B6}" type="pres">
      <dgm:prSet presAssocID="{036D9B55-CA1C-4EDC-AA3E-6857EA69B24C}" presName="Name1" presStyleCnt="0"/>
      <dgm:spPr/>
    </dgm:pt>
    <dgm:pt modelId="{337660C1-E414-467B-8D18-64B2F732DCCB}" type="pres">
      <dgm:prSet presAssocID="{036D9B55-CA1C-4EDC-AA3E-6857EA69B24C}" presName="cycle" presStyleCnt="0"/>
      <dgm:spPr/>
    </dgm:pt>
    <dgm:pt modelId="{AC8F5866-2C3C-4937-978F-AF5F88DC0884}" type="pres">
      <dgm:prSet presAssocID="{036D9B55-CA1C-4EDC-AA3E-6857EA69B24C}" presName="srcNode" presStyleLbl="node1" presStyleIdx="0" presStyleCnt="7"/>
      <dgm:spPr/>
    </dgm:pt>
    <dgm:pt modelId="{2AFDA1BE-1865-40C8-9F09-1B0BD86E37F0}" type="pres">
      <dgm:prSet presAssocID="{036D9B55-CA1C-4EDC-AA3E-6857EA69B24C}" presName="conn" presStyleLbl="parChTrans1D2" presStyleIdx="0" presStyleCnt="1"/>
      <dgm:spPr/>
    </dgm:pt>
    <dgm:pt modelId="{8431A25B-E23B-41E0-8ABB-7B5D627B4EFF}" type="pres">
      <dgm:prSet presAssocID="{036D9B55-CA1C-4EDC-AA3E-6857EA69B24C}" presName="extraNode" presStyleLbl="node1" presStyleIdx="0" presStyleCnt="7"/>
      <dgm:spPr/>
    </dgm:pt>
    <dgm:pt modelId="{1A03364F-BEDA-4D1C-A5F8-ACD31CDD77F4}" type="pres">
      <dgm:prSet presAssocID="{036D9B55-CA1C-4EDC-AA3E-6857EA69B24C}" presName="dstNode" presStyleLbl="node1" presStyleIdx="0" presStyleCnt="7"/>
      <dgm:spPr/>
    </dgm:pt>
    <dgm:pt modelId="{51DC7627-ED3B-42D5-9B5C-493C9508AEDA}" type="pres">
      <dgm:prSet presAssocID="{258CF6A6-FAE3-4D8D-82B0-8C0F56E05B63}" presName="text_1" presStyleLbl="node1" presStyleIdx="0" presStyleCnt="7" custLinFactNeighborX="-999" custLinFactNeighborY="3821">
        <dgm:presLayoutVars>
          <dgm:bulletEnabled val="1"/>
        </dgm:presLayoutVars>
      </dgm:prSet>
      <dgm:spPr/>
    </dgm:pt>
    <dgm:pt modelId="{9D25CF07-5E19-408D-93AC-4FE487D805AB}" type="pres">
      <dgm:prSet presAssocID="{258CF6A6-FAE3-4D8D-82B0-8C0F56E05B63}" presName="accent_1" presStyleCnt="0"/>
      <dgm:spPr/>
    </dgm:pt>
    <dgm:pt modelId="{C886AF4D-8B14-4AD1-B0DD-F2AA4E07CCEC}" type="pres">
      <dgm:prSet presAssocID="{258CF6A6-FAE3-4D8D-82B0-8C0F56E05B63}" presName="accentRepeatNode" presStyleLbl="solidFgAcc1" presStyleIdx="0" presStyleCnt="7"/>
      <dgm:spPr/>
    </dgm:pt>
    <dgm:pt modelId="{E7157034-042F-4347-A4FE-314D5752B683}" type="pres">
      <dgm:prSet presAssocID="{06AF752D-2410-4C3A-8918-CA7CEEDAC6D9}" presName="text_2" presStyleLbl="node1" presStyleIdx="1" presStyleCnt="7">
        <dgm:presLayoutVars>
          <dgm:bulletEnabled val="1"/>
        </dgm:presLayoutVars>
      </dgm:prSet>
      <dgm:spPr/>
    </dgm:pt>
    <dgm:pt modelId="{9D30742A-C6DF-4F5E-8907-5B1370BE6FC2}" type="pres">
      <dgm:prSet presAssocID="{06AF752D-2410-4C3A-8918-CA7CEEDAC6D9}" presName="accent_2" presStyleCnt="0"/>
      <dgm:spPr/>
    </dgm:pt>
    <dgm:pt modelId="{42837912-DBC7-4098-B09A-4F074D736AE4}" type="pres">
      <dgm:prSet presAssocID="{06AF752D-2410-4C3A-8918-CA7CEEDAC6D9}" presName="accentRepeatNode" presStyleLbl="solidFgAcc1" presStyleIdx="1" presStyleCnt="7"/>
      <dgm:spPr/>
    </dgm:pt>
    <dgm:pt modelId="{2E7190E7-D333-48F9-A9A5-076CE4C736E5}" type="pres">
      <dgm:prSet presAssocID="{D2160B79-C643-439D-804C-F4138B8CF336}" presName="text_3" presStyleLbl="node1" presStyleIdx="2" presStyleCnt="7">
        <dgm:presLayoutVars>
          <dgm:bulletEnabled val="1"/>
        </dgm:presLayoutVars>
      </dgm:prSet>
      <dgm:spPr/>
    </dgm:pt>
    <dgm:pt modelId="{4B2D4FC1-41FD-426F-99D7-C47A50A5641D}" type="pres">
      <dgm:prSet presAssocID="{D2160B79-C643-439D-804C-F4138B8CF336}" presName="accent_3" presStyleCnt="0"/>
      <dgm:spPr/>
    </dgm:pt>
    <dgm:pt modelId="{9876C0F6-C5EB-4303-834E-B22C5FCE5F8E}" type="pres">
      <dgm:prSet presAssocID="{D2160B79-C643-439D-804C-F4138B8CF336}" presName="accentRepeatNode" presStyleLbl="solidFgAcc1" presStyleIdx="2" presStyleCnt="7"/>
      <dgm:spPr/>
    </dgm:pt>
    <dgm:pt modelId="{3B429E16-4954-45BA-8E46-183879BB792A}" type="pres">
      <dgm:prSet presAssocID="{82E49741-2F57-48D8-A922-ABAE41A917BD}" presName="text_4" presStyleLbl="node1" presStyleIdx="3" presStyleCnt="7">
        <dgm:presLayoutVars>
          <dgm:bulletEnabled val="1"/>
        </dgm:presLayoutVars>
      </dgm:prSet>
      <dgm:spPr/>
    </dgm:pt>
    <dgm:pt modelId="{76CEC020-4E81-4E2A-A77B-3368723A1C84}" type="pres">
      <dgm:prSet presAssocID="{82E49741-2F57-48D8-A922-ABAE41A917BD}" presName="accent_4" presStyleCnt="0"/>
      <dgm:spPr/>
    </dgm:pt>
    <dgm:pt modelId="{C90CF886-3A73-412A-AC54-5C3ECB99EBBD}" type="pres">
      <dgm:prSet presAssocID="{82E49741-2F57-48D8-A922-ABAE41A917BD}" presName="accentRepeatNode" presStyleLbl="solidFgAcc1" presStyleIdx="3" presStyleCnt="7"/>
      <dgm:spPr/>
    </dgm:pt>
    <dgm:pt modelId="{89FCF491-E59D-4D14-A9CF-28FD7A595676}" type="pres">
      <dgm:prSet presAssocID="{EEDA9070-0D3B-44B1-8896-A757AF18B7AC}" presName="text_5" presStyleLbl="node1" presStyleIdx="4" presStyleCnt="7">
        <dgm:presLayoutVars>
          <dgm:bulletEnabled val="1"/>
        </dgm:presLayoutVars>
      </dgm:prSet>
      <dgm:spPr/>
    </dgm:pt>
    <dgm:pt modelId="{85403A9D-B906-49F2-A0AC-95964320215C}" type="pres">
      <dgm:prSet presAssocID="{EEDA9070-0D3B-44B1-8896-A757AF18B7AC}" presName="accent_5" presStyleCnt="0"/>
      <dgm:spPr/>
    </dgm:pt>
    <dgm:pt modelId="{30FBC0A2-24A8-4D22-B538-B781839536A1}" type="pres">
      <dgm:prSet presAssocID="{EEDA9070-0D3B-44B1-8896-A757AF18B7AC}" presName="accentRepeatNode" presStyleLbl="solidFgAcc1" presStyleIdx="4" presStyleCnt="7"/>
      <dgm:spPr/>
    </dgm:pt>
    <dgm:pt modelId="{EACEBA34-D45B-4A48-9D91-CA3D74B177B2}" type="pres">
      <dgm:prSet presAssocID="{BEFF8189-430E-4B34-AFE4-4BD096F37CDA}" presName="text_6" presStyleLbl="node1" presStyleIdx="5" presStyleCnt="7">
        <dgm:presLayoutVars>
          <dgm:bulletEnabled val="1"/>
        </dgm:presLayoutVars>
      </dgm:prSet>
      <dgm:spPr/>
    </dgm:pt>
    <dgm:pt modelId="{E2C5B054-BD9F-48CD-AAFB-DCE35E287584}" type="pres">
      <dgm:prSet presAssocID="{BEFF8189-430E-4B34-AFE4-4BD096F37CDA}" presName="accent_6" presStyleCnt="0"/>
      <dgm:spPr/>
    </dgm:pt>
    <dgm:pt modelId="{E182E914-8310-4023-BD20-4E5DAFF82C1E}" type="pres">
      <dgm:prSet presAssocID="{BEFF8189-430E-4B34-AFE4-4BD096F37CDA}" presName="accentRepeatNode" presStyleLbl="solidFgAcc1" presStyleIdx="5" presStyleCnt="7"/>
      <dgm:spPr/>
    </dgm:pt>
    <dgm:pt modelId="{1EE02999-2CC0-4ECD-81F5-645F69BF0182}" type="pres">
      <dgm:prSet presAssocID="{F8521E1A-B9EF-4337-8538-E756E13A6AD7}" presName="text_7" presStyleLbl="node1" presStyleIdx="6" presStyleCnt="7">
        <dgm:presLayoutVars>
          <dgm:bulletEnabled val="1"/>
        </dgm:presLayoutVars>
      </dgm:prSet>
      <dgm:spPr/>
    </dgm:pt>
    <dgm:pt modelId="{E03CD2D1-8598-49CE-9AF0-45D265C91217}" type="pres">
      <dgm:prSet presAssocID="{F8521E1A-B9EF-4337-8538-E756E13A6AD7}" presName="accent_7" presStyleCnt="0"/>
      <dgm:spPr/>
    </dgm:pt>
    <dgm:pt modelId="{64584B58-8C14-44F5-BE10-CA9820CEA671}" type="pres">
      <dgm:prSet presAssocID="{F8521E1A-B9EF-4337-8538-E756E13A6AD7}" presName="accentRepeatNode" presStyleLbl="solidFgAcc1" presStyleIdx="6" presStyleCnt="7"/>
      <dgm:spPr/>
    </dgm:pt>
  </dgm:ptLst>
  <dgm:cxnLst>
    <dgm:cxn modelId="{83645402-5F28-4EDF-9017-F541FE38D34B}" srcId="{036D9B55-CA1C-4EDC-AA3E-6857EA69B24C}" destId="{F8521E1A-B9EF-4337-8538-E756E13A6AD7}" srcOrd="6" destOrd="0" parTransId="{B9A77F33-B3CD-4ECC-B6E4-9B3CC6DFC41D}" sibTransId="{D9DD310D-7479-4DAE-8D8A-263006E0D6D6}"/>
    <dgm:cxn modelId="{F8E0C307-1116-4427-A715-77B238D3406C}" srcId="{036D9B55-CA1C-4EDC-AA3E-6857EA69B24C}" destId="{EEDA9070-0D3B-44B1-8896-A757AF18B7AC}" srcOrd="4" destOrd="0" parTransId="{A73D3572-DEAA-4BA3-A0C9-9032E7CEB09B}" sibTransId="{AEA786B6-6A5F-4BC2-8C2F-EFB1DF8F97FD}"/>
    <dgm:cxn modelId="{5374F712-9582-4C7A-91E2-588F3023A23F}" type="presOf" srcId="{EEDA9070-0D3B-44B1-8896-A757AF18B7AC}" destId="{89FCF491-E59D-4D14-A9CF-28FD7A595676}" srcOrd="0" destOrd="0" presId="urn:microsoft.com/office/officeart/2008/layout/VerticalCurvedList"/>
    <dgm:cxn modelId="{E39E5D20-8811-43EF-9D09-737BBED72BA0}" srcId="{036D9B55-CA1C-4EDC-AA3E-6857EA69B24C}" destId="{D2160B79-C643-439D-804C-F4138B8CF336}" srcOrd="2" destOrd="0" parTransId="{CA1029F6-919A-4BE3-903F-14B03FF75786}" sibTransId="{8548651E-3CBB-46BC-BB73-1A830C898D76}"/>
    <dgm:cxn modelId="{E053A42F-E0F3-42BF-9086-7D79EBF97B96}" srcId="{036D9B55-CA1C-4EDC-AA3E-6857EA69B24C}" destId="{82E49741-2F57-48D8-A922-ABAE41A917BD}" srcOrd="3" destOrd="0" parTransId="{85A95E28-F7E1-49E4-AF37-82017696ECED}" sibTransId="{EA63EAFD-ED09-4247-A196-9ACDCA417BC6}"/>
    <dgm:cxn modelId="{CB6F1061-7DCA-493D-A51B-1650F8F1AE98}" srcId="{036D9B55-CA1C-4EDC-AA3E-6857EA69B24C}" destId="{06AF752D-2410-4C3A-8918-CA7CEEDAC6D9}" srcOrd="1" destOrd="0" parTransId="{21ED4708-4FE1-4BAA-84CA-D8AC084F4B5A}" sibTransId="{CD523391-8408-42EA-A0C0-C80F57BF0A4B}"/>
    <dgm:cxn modelId="{3FF4994A-3A9E-4A0E-9B19-BB1B81058605}" type="presOf" srcId="{036D9B55-CA1C-4EDC-AA3E-6857EA69B24C}" destId="{0C13D942-2FEE-42F5-9A87-35D9E4E59CB6}" srcOrd="0" destOrd="0" presId="urn:microsoft.com/office/officeart/2008/layout/VerticalCurvedList"/>
    <dgm:cxn modelId="{6FAAD27D-A477-4C12-A0B7-21D2BF0DCE21}" type="presOf" srcId="{06AF752D-2410-4C3A-8918-CA7CEEDAC6D9}" destId="{E7157034-042F-4347-A4FE-314D5752B683}" srcOrd="0" destOrd="0" presId="urn:microsoft.com/office/officeart/2008/layout/VerticalCurvedList"/>
    <dgm:cxn modelId="{A8E0138F-C0FC-4DBB-8B3D-A2D296D39220}" srcId="{036D9B55-CA1C-4EDC-AA3E-6857EA69B24C}" destId="{BEFF8189-430E-4B34-AFE4-4BD096F37CDA}" srcOrd="5" destOrd="0" parTransId="{CFDA8484-49C4-4DEF-B1E6-4ED1549FADA7}" sibTransId="{F5138075-5124-4300-BC1A-F420B3C5F112}"/>
    <dgm:cxn modelId="{B1DD04CA-793C-41CD-8C44-B40EA67CF9D2}" srcId="{036D9B55-CA1C-4EDC-AA3E-6857EA69B24C}" destId="{258CF6A6-FAE3-4D8D-82B0-8C0F56E05B63}" srcOrd="0" destOrd="0" parTransId="{FB4B6A8A-07C4-459D-A4A1-CB9C493E7A13}" sibTransId="{A4958AA0-5A93-4F0E-8292-661099BFEA2E}"/>
    <dgm:cxn modelId="{42C95BCB-B2E7-427D-BF4C-F9FCE031818E}" type="presOf" srcId="{D2160B79-C643-439D-804C-F4138B8CF336}" destId="{2E7190E7-D333-48F9-A9A5-076CE4C736E5}" srcOrd="0" destOrd="0" presId="urn:microsoft.com/office/officeart/2008/layout/VerticalCurvedList"/>
    <dgm:cxn modelId="{4447EAD8-FBBF-4891-987B-F480CEAA4C86}" type="presOf" srcId="{A4958AA0-5A93-4F0E-8292-661099BFEA2E}" destId="{2AFDA1BE-1865-40C8-9F09-1B0BD86E37F0}" srcOrd="0" destOrd="0" presId="urn:microsoft.com/office/officeart/2008/layout/VerticalCurvedList"/>
    <dgm:cxn modelId="{44FCD6D9-FF72-45EE-A66C-3C14FCBD8A23}" type="presOf" srcId="{F8521E1A-B9EF-4337-8538-E756E13A6AD7}" destId="{1EE02999-2CC0-4ECD-81F5-645F69BF0182}" srcOrd="0" destOrd="0" presId="urn:microsoft.com/office/officeart/2008/layout/VerticalCurvedList"/>
    <dgm:cxn modelId="{61774BDF-28CB-4714-BD07-67AFCDA81B15}" type="presOf" srcId="{BEFF8189-430E-4B34-AFE4-4BD096F37CDA}" destId="{EACEBA34-D45B-4A48-9D91-CA3D74B177B2}" srcOrd="0" destOrd="0" presId="urn:microsoft.com/office/officeart/2008/layout/VerticalCurvedList"/>
    <dgm:cxn modelId="{0D109EEE-54BE-455C-BC5E-AE626C4A9DA4}" type="presOf" srcId="{82E49741-2F57-48D8-A922-ABAE41A917BD}" destId="{3B429E16-4954-45BA-8E46-183879BB792A}" srcOrd="0" destOrd="0" presId="urn:microsoft.com/office/officeart/2008/layout/VerticalCurvedList"/>
    <dgm:cxn modelId="{F2C9F0F8-D2B9-4684-8C1B-73793ED5DE07}" type="presOf" srcId="{258CF6A6-FAE3-4D8D-82B0-8C0F56E05B63}" destId="{51DC7627-ED3B-42D5-9B5C-493C9508AEDA}" srcOrd="0" destOrd="0" presId="urn:microsoft.com/office/officeart/2008/layout/VerticalCurvedList"/>
    <dgm:cxn modelId="{552CDDDB-DDD9-4BBC-AE95-4ED1FF37C68C}" type="presParOf" srcId="{0C13D942-2FEE-42F5-9A87-35D9E4E59CB6}" destId="{69871310-2A30-46BA-A533-9D18476A86B6}" srcOrd="0" destOrd="0" presId="urn:microsoft.com/office/officeart/2008/layout/VerticalCurvedList"/>
    <dgm:cxn modelId="{4B9FDC39-469F-493A-8FA6-68600066CC56}" type="presParOf" srcId="{69871310-2A30-46BA-A533-9D18476A86B6}" destId="{337660C1-E414-467B-8D18-64B2F732DCCB}" srcOrd="0" destOrd="0" presId="urn:microsoft.com/office/officeart/2008/layout/VerticalCurvedList"/>
    <dgm:cxn modelId="{3B4FED9A-3322-4B69-8E7C-F71AA4F859E1}" type="presParOf" srcId="{337660C1-E414-467B-8D18-64B2F732DCCB}" destId="{AC8F5866-2C3C-4937-978F-AF5F88DC0884}" srcOrd="0" destOrd="0" presId="urn:microsoft.com/office/officeart/2008/layout/VerticalCurvedList"/>
    <dgm:cxn modelId="{2A9FBCA8-D618-481A-BA5F-B6E5A5FAAE88}" type="presParOf" srcId="{337660C1-E414-467B-8D18-64B2F732DCCB}" destId="{2AFDA1BE-1865-40C8-9F09-1B0BD86E37F0}" srcOrd="1" destOrd="0" presId="urn:microsoft.com/office/officeart/2008/layout/VerticalCurvedList"/>
    <dgm:cxn modelId="{4FAD8848-F379-4AAB-BAB9-DC8290579583}" type="presParOf" srcId="{337660C1-E414-467B-8D18-64B2F732DCCB}" destId="{8431A25B-E23B-41E0-8ABB-7B5D627B4EFF}" srcOrd="2" destOrd="0" presId="urn:microsoft.com/office/officeart/2008/layout/VerticalCurvedList"/>
    <dgm:cxn modelId="{8803FB62-6B5B-4601-99C9-746AB952A90D}" type="presParOf" srcId="{337660C1-E414-467B-8D18-64B2F732DCCB}" destId="{1A03364F-BEDA-4D1C-A5F8-ACD31CDD77F4}" srcOrd="3" destOrd="0" presId="urn:microsoft.com/office/officeart/2008/layout/VerticalCurvedList"/>
    <dgm:cxn modelId="{2586E4C1-0D15-4DB0-94D0-9F273E7D9068}" type="presParOf" srcId="{69871310-2A30-46BA-A533-9D18476A86B6}" destId="{51DC7627-ED3B-42D5-9B5C-493C9508AEDA}" srcOrd="1" destOrd="0" presId="urn:microsoft.com/office/officeart/2008/layout/VerticalCurvedList"/>
    <dgm:cxn modelId="{A3567592-BC98-4FFD-BFC8-62D6641E3BC5}" type="presParOf" srcId="{69871310-2A30-46BA-A533-9D18476A86B6}" destId="{9D25CF07-5E19-408D-93AC-4FE487D805AB}" srcOrd="2" destOrd="0" presId="urn:microsoft.com/office/officeart/2008/layout/VerticalCurvedList"/>
    <dgm:cxn modelId="{32907B9A-B185-477A-A1E6-E37E23D55A8D}" type="presParOf" srcId="{9D25CF07-5E19-408D-93AC-4FE487D805AB}" destId="{C886AF4D-8B14-4AD1-B0DD-F2AA4E07CCEC}" srcOrd="0" destOrd="0" presId="urn:microsoft.com/office/officeart/2008/layout/VerticalCurvedList"/>
    <dgm:cxn modelId="{76475367-2735-46C2-B411-B6FD06C42146}" type="presParOf" srcId="{69871310-2A30-46BA-A533-9D18476A86B6}" destId="{E7157034-042F-4347-A4FE-314D5752B683}" srcOrd="3" destOrd="0" presId="urn:microsoft.com/office/officeart/2008/layout/VerticalCurvedList"/>
    <dgm:cxn modelId="{8F4924FB-B587-42AC-A4C9-6537CBA25F2F}" type="presParOf" srcId="{69871310-2A30-46BA-A533-9D18476A86B6}" destId="{9D30742A-C6DF-4F5E-8907-5B1370BE6FC2}" srcOrd="4" destOrd="0" presId="urn:microsoft.com/office/officeart/2008/layout/VerticalCurvedList"/>
    <dgm:cxn modelId="{065DE036-6AF3-48CE-9EA0-0D9B1E239567}" type="presParOf" srcId="{9D30742A-C6DF-4F5E-8907-5B1370BE6FC2}" destId="{42837912-DBC7-4098-B09A-4F074D736AE4}" srcOrd="0" destOrd="0" presId="urn:microsoft.com/office/officeart/2008/layout/VerticalCurvedList"/>
    <dgm:cxn modelId="{5BF6890B-5F5E-452B-B260-3F051665C784}" type="presParOf" srcId="{69871310-2A30-46BA-A533-9D18476A86B6}" destId="{2E7190E7-D333-48F9-A9A5-076CE4C736E5}" srcOrd="5" destOrd="0" presId="urn:microsoft.com/office/officeart/2008/layout/VerticalCurvedList"/>
    <dgm:cxn modelId="{779AB7C6-EDA4-4803-A29D-32DC086A4B3E}" type="presParOf" srcId="{69871310-2A30-46BA-A533-9D18476A86B6}" destId="{4B2D4FC1-41FD-426F-99D7-C47A50A5641D}" srcOrd="6" destOrd="0" presId="urn:microsoft.com/office/officeart/2008/layout/VerticalCurvedList"/>
    <dgm:cxn modelId="{852C5482-C890-431A-B62B-B2F41A7E612E}" type="presParOf" srcId="{4B2D4FC1-41FD-426F-99D7-C47A50A5641D}" destId="{9876C0F6-C5EB-4303-834E-B22C5FCE5F8E}" srcOrd="0" destOrd="0" presId="urn:microsoft.com/office/officeart/2008/layout/VerticalCurvedList"/>
    <dgm:cxn modelId="{DF1A977E-229E-44BA-894D-47736ED248B3}" type="presParOf" srcId="{69871310-2A30-46BA-A533-9D18476A86B6}" destId="{3B429E16-4954-45BA-8E46-183879BB792A}" srcOrd="7" destOrd="0" presId="urn:microsoft.com/office/officeart/2008/layout/VerticalCurvedList"/>
    <dgm:cxn modelId="{08467D2E-9C17-4AD7-9337-3191220B3315}" type="presParOf" srcId="{69871310-2A30-46BA-A533-9D18476A86B6}" destId="{76CEC020-4E81-4E2A-A77B-3368723A1C84}" srcOrd="8" destOrd="0" presId="urn:microsoft.com/office/officeart/2008/layout/VerticalCurvedList"/>
    <dgm:cxn modelId="{77FE30AD-EFC0-4053-B74E-35B0670E71AC}" type="presParOf" srcId="{76CEC020-4E81-4E2A-A77B-3368723A1C84}" destId="{C90CF886-3A73-412A-AC54-5C3ECB99EBBD}" srcOrd="0" destOrd="0" presId="urn:microsoft.com/office/officeart/2008/layout/VerticalCurvedList"/>
    <dgm:cxn modelId="{F65A78BD-94C6-4B5D-BAE2-E8BC8A25DAA9}" type="presParOf" srcId="{69871310-2A30-46BA-A533-9D18476A86B6}" destId="{89FCF491-E59D-4D14-A9CF-28FD7A595676}" srcOrd="9" destOrd="0" presId="urn:microsoft.com/office/officeart/2008/layout/VerticalCurvedList"/>
    <dgm:cxn modelId="{AABDAE6C-15B6-4E7D-8DB9-40A52B8C8BEB}" type="presParOf" srcId="{69871310-2A30-46BA-A533-9D18476A86B6}" destId="{85403A9D-B906-49F2-A0AC-95964320215C}" srcOrd="10" destOrd="0" presId="urn:microsoft.com/office/officeart/2008/layout/VerticalCurvedList"/>
    <dgm:cxn modelId="{EF14A59F-7CE5-466D-AB68-2DDE935498F6}" type="presParOf" srcId="{85403A9D-B906-49F2-A0AC-95964320215C}" destId="{30FBC0A2-24A8-4D22-B538-B781839536A1}" srcOrd="0" destOrd="0" presId="urn:microsoft.com/office/officeart/2008/layout/VerticalCurvedList"/>
    <dgm:cxn modelId="{66EF5BAA-0B13-479B-8AF8-9619BDDE3499}" type="presParOf" srcId="{69871310-2A30-46BA-A533-9D18476A86B6}" destId="{EACEBA34-D45B-4A48-9D91-CA3D74B177B2}" srcOrd="11" destOrd="0" presId="urn:microsoft.com/office/officeart/2008/layout/VerticalCurvedList"/>
    <dgm:cxn modelId="{38120BC5-7F1A-4F65-98B0-9ACDEA3DEB15}" type="presParOf" srcId="{69871310-2A30-46BA-A533-9D18476A86B6}" destId="{E2C5B054-BD9F-48CD-AAFB-DCE35E287584}" srcOrd="12" destOrd="0" presId="urn:microsoft.com/office/officeart/2008/layout/VerticalCurvedList"/>
    <dgm:cxn modelId="{C3C66EAE-0675-4230-9B19-4E7642A2AB79}" type="presParOf" srcId="{E2C5B054-BD9F-48CD-AAFB-DCE35E287584}" destId="{E182E914-8310-4023-BD20-4E5DAFF82C1E}" srcOrd="0" destOrd="0" presId="urn:microsoft.com/office/officeart/2008/layout/VerticalCurvedList"/>
    <dgm:cxn modelId="{9874F7BF-F370-4DBF-A528-7AF98C0483B7}" type="presParOf" srcId="{69871310-2A30-46BA-A533-9D18476A86B6}" destId="{1EE02999-2CC0-4ECD-81F5-645F69BF0182}" srcOrd="13" destOrd="0" presId="urn:microsoft.com/office/officeart/2008/layout/VerticalCurvedList"/>
    <dgm:cxn modelId="{2EEACB8D-6BFB-4024-81CB-B08C01BC42E4}" type="presParOf" srcId="{69871310-2A30-46BA-A533-9D18476A86B6}" destId="{E03CD2D1-8598-49CE-9AF0-45D265C91217}" srcOrd="14" destOrd="0" presId="urn:microsoft.com/office/officeart/2008/layout/VerticalCurvedList"/>
    <dgm:cxn modelId="{09488B6E-5468-4A35-94CD-5167B4221205}" type="presParOf" srcId="{E03CD2D1-8598-49CE-9AF0-45D265C91217}" destId="{64584B58-8C14-44F5-BE10-CA9820CEA67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827905A-730E-4DFD-AE2F-AD708AD1A4F3}" type="doc">
      <dgm:prSet loTypeId="urn:microsoft.com/office/officeart/2005/8/layout/hierarchy2" loCatId="hierarchy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34C53C04-F306-4327-9881-BE210AC7009C}">
      <dgm:prSet phldrT="[Text]" custT="1"/>
      <dgm:spPr/>
      <dgm:t>
        <a:bodyPr/>
        <a:lstStyle/>
        <a:p>
          <a:r>
            <a:rPr lang="en-IN" sz="1200">
              <a:latin typeface="Times New Roman" panose="02020603050405020304" pitchFamily="18" charset="0"/>
              <a:cs typeface="Times New Roman" panose="02020603050405020304" pitchFamily="18" charset="0"/>
            </a:rPr>
            <a:t>Dataset 1(</a:t>
          </a:r>
          <a:r>
            <a:rPr lang="en-IN" sz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Itihasa</a:t>
          </a:r>
          <a:r>
            <a:rPr lang="en-IN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</a:p>
      </dgm:t>
    </dgm:pt>
    <dgm:pt modelId="{83A60B96-AA14-42B3-AF5F-D1D3F9385D43}" type="parTrans" cxnId="{9E567D26-8F80-468B-94C5-B0B6BA023683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66E14FB8-5529-4E62-8024-BCE95F7EF6A2}" type="sibTrans" cxnId="{9E567D26-8F80-468B-94C5-B0B6BA023683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FCC565A1-66D0-4F08-A112-F6ABFAE4F8B9}">
      <dgm:prSet phldrT="[Text]" custT="1"/>
      <dgm:spPr/>
      <dgm:t>
        <a:bodyPr/>
        <a:lstStyle/>
        <a:p>
          <a:r>
            <a:rPr lang="en-IN" sz="1200" u="sng" dirty="0">
              <a:latin typeface="Times New Roman" panose="02020603050405020304" pitchFamily="18" charset="0"/>
              <a:cs typeface="Times New Roman" panose="02020603050405020304" pitchFamily="18" charset="0"/>
            </a:rPr>
            <a:t>Random Split</a:t>
          </a:r>
        </a:p>
        <a:p>
          <a:r>
            <a:rPr lang="en-IN" sz="120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Train Size: 80%</a:t>
          </a:r>
        </a:p>
        <a:p>
          <a:r>
            <a:rPr lang="en-IN" sz="120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Valid Size: 10%</a:t>
          </a:r>
        </a:p>
        <a:p>
          <a:r>
            <a:rPr lang="en-IN" sz="120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Test Size: 10%</a:t>
          </a:r>
        </a:p>
      </dgm:t>
    </dgm:pt>
    <dgm:pt modelId="{6331FAA7-0DDB-442B-A805-325C3E95530D}" type="parTrans" cxnId="{DF115C80-6EAD-49EB-8A01-09EEBF80BB3E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2519C855-3A46-4970-A2EA-F4D4EE9D33E9}" type="sibTrans" cxnId="{DF115C80-6EAD-49EB-8A01-09EEBF80BB3E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E46F5CE0-A925-4816-A39D-1251245B2B08}">
      <dgm:prSet phldrT="[Text]" custT="1"/>
      <dgm:spPr/>
      <dgm:t>
        <a:bodyPr/>
        <a:lstStyle/>
        <a:p>
          <a:r>
            <a:rPr lang="en-IN" sz="1200" u="sng" dirty="0">
              <a:latin typeface="Times New Roman" panose="02020603050405020304" pitchFamily="18" charset="0"/>
              <a:cs typeface="Times New Roman" panose="02020603050405020304" pitchFamily="18" charset="0"/>
            </a:rPr>
            <a:t>Less Over Split</a:t>
          </a:r>
        </a:p>
        <a:p>
          <a:r>
            <a:rPr lang="en-IN" sz="120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Train Size: 80%</a:t>
          </a:r>
        </a:p>
        <a:p>
          <a:r>
            <a:rPr lang="en-IN" sz="120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Valid Size: 10%</a:t>
          </a:r>
        </a:p>
        <a:p>
          <a:r>
            <a:rPr lang="en-IN" sz="120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Test Size: 10%</a:t>
          </a:r>
        </a:p>
      </dgm:t>
    </dgm:pt>
    <dgm:pt modelId="{A1A671BA-5613-4F26-A32A-1209FC9DD5E5}" type="parTrans" cxnId="{8C2704C4-70A6-4EF6-B726-5BDDB4B94ED2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2F2818A6-632C-4936-8425-8E7A6AAA6C86}" type="sibTrans" cxnId="{8C2704C4-70A6-4EF6-B726-5BDDB4B94ED2}">
      <dgm:prSet/>
      <dgm:spPr/>
      <dgm:t>
        <a:bodyPr/>
        <a:lstStyle/>
        <a:p>
          <a:endParaRPr lang="en-IN">
            <a:solidFill>
              <a:schemeClr val="tx1"/>
            </a:solidFill>
          </a:endParaRPr>
        </a:p>
      </dgm:t>
    </dgm:pt>
    <dgm:pt modelId="{53230090-1057-4C54-A41C-96D902071F1D}" type="pres">
      <dgm:prSet presAssocID="{1827905A-730E-4DFD-AE2F-AD708AD1A4F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70D28BC-B7FB-41D0-94A1-2C51C6932E28}" type="pres">
      <dgm:prSet presAssocID="{34C53C04-F306-4327-9881-BE210AC7009C}" presName="root1" presStyleCnt="0"/>
      <dgm:spPr/>
    </dgm:pt>
    <dgm:pt modelId="{7B6C07D1-139F-492F-AB3F-13355DF2B121}" type="pres">
      <dgm:prSet presAssocID="{34C53C04-F306-4327-9881-BE210AC7009C}" presName="LevelOneTextNode" presStyleLbl="node0" presStyleIdx="0" presStyleCnt="1">
        <dgm:presLayoutVars>
          <dgm:chPref val="3"/>
        </dgm:presLayoutVars>
      </dgm:prSet>
      <dgm:spPr/>
    </dgm:pt>
    <dgm:pt modelId="{395C906C-4991-4FA5-8FA3-3811CB95A125}" type="pres">
      <dgm:prSet presAssocID="{34C53C04-F306-4327-9881-BE210AC7009C}" presName="level2hierChild" presStyleCnt="0"/>
      <dgm:spPr/>
    </dgm:pt>
    <dgm:pt modelId="{96EC6CA5-35C7-46B1-A08B-8594DE954F50}" type="pres">
      <dgm:prSet presAssocID="{6331FAA7-0DDB-442B-A805-325C3E95530D}" presName="conn2-1" presStyleLbl="parChTrans1D2" presStyleIdx="0" presStyleCnt="2"/>
      <dgm:spPr/>
    </dgm:pt>
    <dgm:pt modelId="{0A93440C-AF51-484E-ADFF-1C805A7583D3}" type="pres">
      <dgm:prSet presAssocID="{6331FAA7-0DDB-442B-A805-325C3E95530D}" presName="connTx" presStyleLbl="parChTrans1D2" presStyleIdx="0" presStyleCnt="2"/>
      <dgm:spPr/>
    </dgm:pt>
    <dgm:pt modelId="{17051FE0-A84D-463A-936D-E9158F14A43A}" type="pres">
      <dgm:prSet presAssocID="{FCC565A1-66D0-4F08-A112-F6ABFAE4F8B9}" presName="root2" presStyleCnt="0"/>
      <dgm:spPr/>
    </dgm:pt>
    <dgm:pt modelId="{3913A650-F2C7-4A91-9427-59A09C2406AF}" type="pres">
      <dgm:prSet presAssocID="{FCC565A1-66D0-4F08-A112-F6ABFAE4F8B9}" presName="LevelTwoTextNode" presStyleLbl="node2" presStyleIdx="0" presStyleCnt="2" custAng="0" custLinFactNeighborX="-2147" custLinFactNeighborY="-52066">
        <dgm:presLayoutVars>
          <dgm:chPref val="3"/>
        </dgm:presLayoutVars>
      </dgm:prSet>
      <dgm:spPr/>
    </dgm:pt>
    <dgm:pt modelId="{8C51EF71-65C3-4F30-96CB-E53782A09251}" type="pres">
      <dgm:prSet presAssocID="{FCC565A1-66D0-4F08-A112-F6ABFAE4F8B9}" presName="level3hierChild" presStyleCnt="0"/>
      <dgm:spPr/>
    </dgm:pt>
    <dgm:pt modelId="{C5B956FC-CE61-4DF2-B31C-4C1487DDC5D5}" type="pres">
      <dgm:prSet presAssocID="{A1A671BA-5613-4F26-A32A-1209FC9DD5E5}" presName="conn2-1" presStyleLbl="parChTrans1D2" presStyleIdx="1" presStyleCnt="2"/>
      <dgm:spPr/>
    </dgm:pt>
    <dgm:pt modelId="{002F2F11-9D3B-45AD-954F-A83EBCC50A20}" type="pres">
      <dgm:prSet presAssocID="{A1A671BA-5613-4F26-A32A-1209FC9DD5E5}" presName="connTx" presStyleLbl="parChTrans1D2" presStyleIdx="1" presStyleCnt="2"/>
      <dgm:spPr/>
    </dgm:pt>
    <dgm:pt modelId="{0052D392-D2C6-4D7C-9CE5-E16F81B9DEF5}" type="pres">
      <dgm:prSet presAssocID="{E46F5CE0-A925-4816-A39D-1251245B2B08}" presName="root2" presStyleCnt="0"/>
      <dgm:spPr/>
    </dgm:pt>
    <dgm:pt modelId="{8C792018-898A-43D0-BABA-4606946210CB}" type="pres">
      <dgm:prSet presAssocID="{E46F5CE0-A925-4816-A39D-1251245B2B08}" presName="LevelTwoTextNode" presStyleLbl="node2" presStyleIdx="1" presStyleCnt="2" custLinFactNeighborX="-4096" custLinFactNeighborY="92988">
        <dgm:presLayoutVars>
          <dgm:chPref val="3"/>
        </dgm:presLayoutVars>
      </dgm:prSet>
      <dgm:spPr/>
    </dgm:pt>
    <dgm:pt modelId="{F8C5F6F1-6F01-4182-AB99-A602F874D60A}" type="pres">
      <dgm:prSet presAssocID="{E46F5CE0-A925-4816-A39D-1251245B2B08}" presName="level3hierChild" presStyleCnt="0"/>
      <dgm:spPr/>
    </dgm:pt>
  </dgm:ptLst>
  <dgm:cxnLst>
    <dgm:cxn modelId="{78DB371C-E186-4526-AC0A-D8F53F68B56D}" type="presOf" srcId="{6331FAA7-0DDB-442B-A805-325C3E95530D}" destId="{0A93440C-AF51-484E-ADFF-1C805A7583D3}" srcOrd="1" destOrd="0" presId="urn:microsoft.com/office/officeart/2005/8/layout/hierarchy2"/>
    <dgm:cxn modelId="{9E567D26-8F80-468B-94C5-B0B6BA023683}" srcId="{1827905A-730E-4DFD-AE2F-AD708AD1A4F3}" destId="{34C53C04-F306-4327-9881-BE210AC7009C}" srcOrd="0" destOrd="0" parTransId="{83A60B96-AA14-42B3-AF5F-D1D3F9385D43}" sibTransId="{66E14FB8-5529-4E62-8024-BCE95F7EF6A2}"/>
    <dgm:cxn modelId="{0B2AA52B-05D2-4FD7-9E45-6A923339BEFA}" type="presOf" srcId="{FCC565A1-66D0-4F08-A112-F6ABFAE4F8B9}" destId="{3913A650-F2C7-4A91-9427-59A09C2406AF}" srcOrd="0" destOrd="0" presId="urn:microsoft.com/office/officeart/2005/8/layout/hierarchy2"/>
    <dgm:cxn modelId="{B8F5F45D-3E49-4784-90BC-10A9967E5B85}" type="presOf" srcId="{A1A671BA-5613-4F26-A32A-1209FC9DD5E5}" destId="{002F2F11-9D3B-45AD-954F-A83EBCC50A20}" srcOrd="1" destOrd="0" presId="urn:microsoft.com/office/officeart/2005/8/layout/hierarchy2"/>
    <dgm:cxn modelId="{DF115C80-6EAD-49EB-8A01-09EEBF80BB3E}" srcId="{34C53C04-F306-4327-9881-BE210AC7009C}" destId="{FCC565A1-66D0-4F08-A112-F6ABFAE4F8B9}" srcOrd="0" destOrd="0" parTransId="{6331FAA7-0DDB-442B-A805-325C3E95530D}" sibTransId="{2519C855-3A46-4970-A2EA-F4D4EE9D33E9}"/>
    <dgm:cxn modelId="{D9B5508D-60E2-4EA3-ADC4-624954E3BC49}" type="presOf" srcId="{1827905A-730E-4DFD-AE2F-AD708AD1A4F3}" destId="{53230090-1057-4C54-A41C-96D902071F1D}" srcOrd="0" destOrd="0" presId="urn:microsoft.com/office/officeart/2005/8/layout/hierarchy2"/>
    <dgm:cxn modelId="{242CA092-2040-43A7-8535-286B518B6A78}" type="presOf" srcId="{A1A671BA-5613-4F26-A32A-1209FC9DD5E5}" destId="{C5B956FC-CE61-4DF2-B31C-4C1487DDC5D5}" srcOrd="0" destOrd="0" presId="urn:microsoft.com/office/officeart/2005/8/layout/hierarchy2"/>
    <dgm:cxn modelId="{A0987EA0-F0B8-4352-88BF-ABCA05A1523A}" type="presOf" srcId="{6331FAA7-0DDB-442B-A805-325C3E95530D}" destId="{96EC6CA5-35C7-46B1-A08B-8594DE954F50}" srcOrd="0" destOrd="0" presId="urn:microsoft.com/office/officeart/2005/8/layout/hierarchy2"/>
    <dgm:cxn modelId="{41F13EAD-3DAE-4FAB-908A-93BCBA999424}" type="presOf" srcId="{34C53C04-F306-4327-9881-BE210AC7009C}" destId="{7B6C07D1-139F-492F-AB3F-13355DF2B121}" srcOrd="0" destOrd="0" presId="urn:microsoft.com/office/officeart/2005/8/layout/hierarchy2"/>
    <dgm:cxn modelId="{8C2704C4-70A6-4EF6-B726-5BDDB4B94ED2}" srcId="{34C53C04-F306-4327-9881-BE210AC7009C}" destId="{E46F5CE0-A925-4816-A39D-1251245B2B08}" srcOrd="1" destOrd="0" parTransId="{A1A671BA-5613-4F26-A32A-1209FC9DD5E5}" sibTransId="{2F2818A6-632C-4936-8425-8E7A6AAA6C86}"/>
    <dgm:cxn modelId="{CC5995C7-86ED-4B6F-8B70-5979EBFEAD7A}" type="presOf" srcId="{E46F5CE0-A925-4816-A39D-1251245B2B08}" destId="{8C792018-898A-43D0-BABA-4606946210CB}" srcOrd="0" destOrd="0" presId="urn:microsoft.com/office/officeart/2005/8/layout/hierarchy2"/>
    <dgm:cxn modelId="{53E224E6-1812-499C-81A2-0ECC162C691E}" type="presParOf" srcId="{53230090-1057-4C54-A41C-96D902071F1D}" destId="{270D28BC-B7FB-41D0-94A1-2C51C6932E28}" srcOrd="0" destOrd="0" presId="urn:microsoft.com/office/officeart/2005/8/layout/hierarchy2"/>
    <dgm:cxn modelId="{764BC91D-E06C-40A5-989E-E26CE32574BE}" type="presParOf" srcId="{270D28BC-B7FB-41D0-94A1-2C51C6932E28}" destId="{7B6C07D1-139F-492F-AB3F-13355DF2B121}" srcOrd="0" destOrd="0" presId="urn:microsoft.com/office/officeart/2005/8/layout/hierarchy2"/>
    <dgm:cxn modelId="{09BE0211-E84C-4593-9B11-60C1B60711DD}" type="presParOf" srcId="{270D28BC-B7FB-41D0-94A1-2C51C6932E28}" destId="{395C906C-4991-4FA5-8FA3-3811CB95A125}" srcOrd="1" destOrd="0" presId="urn:microsoft.com/office/officeart/2005/8/layout/hierarchy2"/>
    <dgm:cxn modelId="{0191DF54-1DDE-4949-AF14-14026998BE93}" type="presParOf" srcId="{395C906C-4991-4FA5-8FA3-3811CB95A125}" destId="{96EC6CA5-35C7-46B1-A08B-8594DE954F50}" srcOrd="0" destOrd="0" presId="urn:microsoft.com/office/officeart/2005/8/layout/hierarchy2"/>
    <dgm:cxn modelId="{5D260471-486C-472F-99AE-4E48B0B847FA}" type="presParOf" srcId="{96EC6CA5-35C7-46B1-A08B-8594DE954F50}" destId="{0A93440C-AF51-484E-ADFF-1C805A7583D3}" srcOrd="0" destOrd="0" presId="urn:microsoft.com/office/officeart/2005/8/layout/hierarchy2"/>
    <dgm:cxn modelId="{10FE5763-4E53-42B8-9537-CB300939062C}" type="presParOf" srcId="{395C906C-4991-4FA5-8FA3-3811CB95A125}" destId="{17051FE0-A84D-463A-936D-E9158F14A43A}" srcOrd="1" destOrd="0" presId="urn:microsoft.com/office/officeart/2005/8/layout/hierarchy2"/>
    <dgm:cxn modelId="{0C529B42-7152-4A27-8A03-95C6B6029DB0}" type="presParOf" srcId="{17051FE0-A84D-463A-936D-E9158F14A43A}" destId="{3913A650-F2C7-4A91-9427-59A09C2406AF}" srcOrd="0" destOrd="0" presId="urn:microsoft.com/office/officeart/2005/8/layout/hierarchy2"/>
    <dgm:cxn modelId="{16048840-0B38-4FFE-882E-6CF86C3E8899}" type="presParOf" srcId="{17051FE0-A84D-463A-936D-E9158F14A43A}" destId="{8C51EF71-65C3-4F30-96CB-E53782A09251}" srcOrd="1" destOrd="0" presId="urn:microsoft.com/office/officeart/2005/8/layout/hierarchy2"/>
    <dgm:cxn modelId="{ADA2934C-B2E0-4C1B-9C3F-382DA93AE191}" type="presParOf" srcId="{395C906C-4991-4FA5-8FA3-3811CB95A125}" destId="{C5B956FC-CE61-4DF2-B31C-4C1487DDC5D5}" srcOrd="2" destOrd="0" presId="urn:microsoft.com/office/officeart/2005/8/layout/hierarchy2"/>
    <dgm:cxn modelId="{A15CA501-96F0-4EE5-8B9F-EE14F0657382}" type="presParOf" srcId="{C5B956FC-CE61-4DF2-B31C-4C1487DDC5D5}" destId="{002F2F11-9D3B-45AD-954F-A83EBCC50A20}" srcOrd="0" destOrd="0" presId="urn:microsoft.com/office/officeart/2005/8/layout/hierarchy2"/>
    <dgm:cxn modelId="{653628D6-A3EB-41B2-9522-823FB888AD47}" type="presParOf" srcId="{395C906C-4991-4FA5-8FA3-3811CB95A125}" destId="{0052D392-D2C6-4D7C-9CE5-E16F81B9DEF5}" srcOrd="3" destOrd="0" presId="urn:microsoft.com/office/officeart/2005/8/layout/hierarchy2"/>
    <dgm:cxn modelId="{A8AD4A38-FA4A-44E9-83AC-2CF4F7468138}" type="presParOf" srcId="{0052D392-D2C6-4D7C-9CE5-E16F81B9DEF5}" destId="{8C792018-898A-43D0-BABA-4606946210CB}" srcOrd="0" destOrd="0" presId="urn:microsoft.com/office/officeart/2005/8/layout/hierarchy2"/>
    <dgm:cxn modelId="{C80675A8-26F5-42A6-9369-A881B87E51C2}" type="presParOf" srcId="{0052D392-D2C6-4D7C-9CE5-E16F81B9DEF5}" destId="{F8C5F6F1-6F01-4182-AB99-A602F874D60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78A5BE1B-E6E3-45CB-8DB6-F8267F65AAB9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864F1714-94DF-4BD8-9EF3-340D8F0776E3}">
      <dgm:prSet phldrT="[Text]" custT="1"/>
      <dgm:spPr/>
      <dgm:t>
        <a:bodyPr/>
        <a:lstStyle/>
        <a:p>
          <a:r>
            <a:rPr lang="en-US" sz="17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Precision has increased with joint model, but overall performance did not improve as recall is becoming less.</a:t>
          </a:r>
          <a:endParaRPr lang="en-IN" sz="17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0DF52F3-59E3-4822-9572-8903CA25A113}" type="parTrans" cxnId="{FBF8691B-2E8D-4994-BE65-5F15AC682B54}">
      <dgm:prSet/>
      <dgm:spPr/>
      <dgm:t>
        <a:bodyPr/>
        <a:lstStyle/>
        <a:p>
          <a:endParaRPr lang="en-IN" sz="1700"/>
        </a:p>
      </dgm:t>
    </dgm:pt>
    <dgm:pt modelId="{97505988-B964-44A5-BB32-FDD374CBB751}" type="sibTrans" cxnId="{FBF8691B-2E8D-4994-BE65-5F15AC682B54}">
      <dgm:prSet/>
      <dgm:spPr/>
      <dgm:t>
        <a:bodyPr/>
        <a:lstStyle/>
        <a:p>
          <a:endParaRPr lang="en-IN" sz="1700"/>
        </a:p>
      </dgm:t>
    </dgm:pt>
    <dgm:pt modelId="{969D31C2-9FC2-4211-954A-724EF1C1EE06}">
      <dgm:prSet phldrT="[Text]" custT="1"/>
      <dgm:spPr/>
      <dgm:t>
        <a:bodyPr/>
        <a:lstStyle/>
        <a:p>
          <a:r>
            <a:rPr lang="en-US" sz="17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Model only predicting NE , NE classification (PER, LOC, MISC not tested). Requires changes in model.</a:t>
          </a:r>
          <a:endParaRPr lang="en-IN" sz="17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F4FFDF1-DF4C-4D16-A90C-F2D9EEF1C540}" type="parTrans" cxnId="{B33C986D-8D51-4B90-813B-29EAECC4AA69}">
      <dgm:prSet/>
      <dgm:spPr/>
      <dgm:t>
        <a:bodyPr/>
        <a:lstStyle/>
        <a:p>
          <a:endParaRPr lang="en-IN" sz="1700"/>
        </a:p>
      </dgm:t>
    </dgm:pt>
    <dgm:pt modelId="{79890E64-D9B8-4A3D-9EE5-D22BA228D859}" type="sibTrans" cxnId="{B33C986D-8D51-4B90-813B-29EAECC4AA69}">
      <dgm:prSet/>
      <dgm:spPr/>
      <dgm:t>
        <a:bodyPr/>
        <a:lstStyle/>
        <a:p>
          <a:endParaRPr lang="en-IN" sz="1700"/>
        </a:p>
      </dgm:t>
    </dgm:pt>
    <dgm:pt modelId="{A5079AF0-93E5-44A4-BEA1-30B6F7B83CC9}">
      <dgm:prSet phldrT="[Text]" custT="1"/>
      <dgm:spPr/>
      <dgm:t>
        <a:bodyPr/>
        <a:lstStyle/>
        <a:p>
          <a:r>
            <a:rPr lang="en-US" sz="17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Further analysis required in identified ne boundary at character level.</a:t>
          </a:r>
          <a:endParaRPr lang="en-IN" sz="17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294110B-7D04-4358-87DC-93D09E3BD77F}" type="parTrans" cxnId="{80EDFE68-BF4C-4BB9-B206-3A62C09B2877}">
      <dgm:prSet/>
      <dgm:spPr/>
      <dgm:t>
        <a:bodyPr/>
        <a:lstStyle/>
        <a:p>
          <a:endParaRPr lang="en-IN" sz="1700"/>
        </a:p>
      </dgm:t>
    </dgm:pt>
    <dgm:pt modelId="{A0AA58FB-B647-49C2-9839-6FFBA01744B6}" type="sibTrans" cxnId="{80EDFE68-BF4C-4BB9-B206-3A62C09B2877}">
      <dgm:prSet/>
      <dgm:spPr/>
      <dgm:t>
        <a:bodyPr/>
        <a:lstStyle/>
        <a:p>
          <a:endParaRPr lang="en-IN" sz="1700"/>
        </a:p>
      </dgm:t>
    </dgm:pt>
    <dgm:pt modelId="{0E58D748-3734-437D-BC15-3D813DBCF364}" type="pres">
      <dgm:prSet presAssocID="{78A5BE1B-E6E3-45CB-8DB6-F8267F65AAB9}" presName="linear" presStyleCnt="0">
        <dgm:presLayoutVars>
          <dgm:dir/>
          <dgm:animLvl val="lvl"/>
          <dgm:resizeHandles val="exact"/>
        </dgm:presLayoutVars>
      </dgm:prSet>
      <dgm:spPr/>
    </dgm:pt>
    <dgm:pt modelId="{9DEFD48B-9FD9-4100-A3C3-734362A54D8E}" type="pres">
      <dgm:prSet presAssocID="{864F1714-94DF-4BD8-9EF3-340D8F0776E3}" presName="parentLin" presStyleCnt="0"/>
      <dgm:spPr/>
    </dgm:pt>
    <dgm:pt modelId="{1DFC500E-FC7E-47C0-A37F-E259CC01083E}" type="pres">
      <dgm:prSet presAssocID="{864F1714-94DF-4BD8-9EF3-340D8F0776E3}" presName="parentLeftMargin" presStyleLbl="node1" presStyleIdx="0" presStyleCnt="3"/>
      <dgm:spPr/>
    </dgm:pt>
    <dgm:pt modelId="{6BA3FC5A-F6D7-49A7-B50B-680AEF7D3242}" type="pres">
      <dgm:prSet presAssocID="{864F1714-94DF-4BD8-9EF3-340D8F0776E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4559658-E0A5-420A-9E03-8CE69DCB4D64}" type="pres">
      <dgm:prSet presAssocID="{864F1714-94DF-4BD8-9EF3-340D8F0776E3}" presName="negativeSpace" presStyleCnt="0"/>
      <dgm:spPr/>
    </dgm:pt>
    <dgm:pt modelId="{D1894AFD-D3DD-4E35-BC8D-E2732B457FA9}" type="pres">
      <dgm:prSet presAssocID="{864F1714-94DF-4BD8-9EF3-340D8F0776E3}" presName="childText" presStyleLbl="conFgAcc1" presStyleIdx="0" presStyleCnt="3">
        <dgm:presLayoutVars>
          <dgm:bulletEnabled val="1"/>
        </dgm:presLayoutVars>
      </dgm:prSet>
      <dgm:spPr/>
    </dgm:pt>
    <dgm:pt modelId="{EB806B07-B46C-4F88-AF60-37FA74BE478C}" type="pres">
      <dgm:prSet presAssocID="{97505988-B964-44A5-BB32-FDD374CBB751}" presName="spaceBetweenRectangles" presStyleCnt="0"/>
      <dgm:spPr/>
    </dgm:pt>
    <dgm:pt modelId="{5821CA2C-CE97-421D-A8AB-81AAFE08F6A2}" type="pres">
      <dgm:prSet presAssocID="{969D31C2-9FC2-4211-954A-724EF1C1EE06}" presName="parentLin" presStyleCnt="0"/>
      <dgm:spPr/>
    </dgm:pt>
    <dgm:pt modelId="{2A194DF8-3DE3-4958-9F57-DDFC9BFEC347}" type="pres">
      <dgm:prSet presAssocID="{969D31C2-9FC2-4211-954A-724EF1C1EE06}" presName="parentLeftMargin" presStyleLbl="node1" presStyleIdx="0" presStyleCnt="3"/>
      <dgm:spPr/>
    </dgm:pt>
    <dgm:pt modelId="{93F1C1AA-1EE0-48D9-9BC0-3E18CA14C16F}" type="pres">
      <dgm:prSet presAssocID="{969D31C2-9FC2-4211-954A-724EF1C1EE0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2F97C9C-D0FE-4601-AF0A-120F160DEF0A}" type="pres">
      <dgm:prSet presAssocID="{969D31C2-9FC2-4211-954A-724EF1C1EE06}" presName="negativeSpace" presStyleCnt="0"/>
      <dgm:spPr/>
    </dgm:pt>
    <dgm:pt modelId="{C96F6F5D-EEEC-4344-9632-D1C7494755D5}" type="pres">
      <dgm:prSet presAssocID="{969D31C2-9FC2-4211-954A-724EF1C1EE06}" presName="childText" presStyleLbl="conFgAcc1" presStyleIdx="1" presStyleCnt="3">
        <dgm:presLayoutVars>
          <dgm:bulletEnabled val="1"/>
        </dgm:presLayoutVars>
      </dgm:prSet>
      <dgm:spPr/>
    </dgm:pt>
    <dgm:pt modelId="{044565A1-2D1F-46BC-AA90-F7EC31E8AF11}" type="pres">
      <dgm:prSet presAssocID="{79890E64-D9B8-4A3D-9EE5-D22BA228D859}" presName="spaceBetweenRectangles" presStyleCnt="0"/>
      <dgm:spPr/>
    </dgm:pt>
    <dgm:pt modelId="{48ECC5E1-1993-4052-A075-710AEB64BEEE}" type="pres">
      <dgm:prSet presAssocID="{A5079AF0-93E5-44A4-BEA1-30B6F7B83CC9}" presName="parentLin" presStyleCnt="0"/>
      <dgm:spPr/>
    </dgm:pt>
    <dgm:pt modelId="{0127C1EC-A766-4E06-B1FF-1ADF54C91335}" type="pres">
      <dgm:prSet presAssocID="{A5079AF0-93E5-44A4-BEA1-30B6F7B83CC9}" presName="parentLeftMargin" presStyleLbl="node1" presStyleIdx="1" presStyleCnt="3"/>
      <dgm:spPr/>
    </dgm:pt>
    <dgm:pt modelId="{32FC3BF0-92A7-4CFA-BE96-019086218ADC}" type="pres">
      <dgm:prSet presAssocID="{A5079AF0-93E5-44A4-BEA1-30B6F7B83CC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5B534CD-0EF7-4F00-AC04-36A6AB7870EC}" type="pres">
      <dgm:prSet presAssocID="{A5079AF0-93E5-44A4-BEA1-30B6F7B83CC9}" presName="negativeSpace" presStyleCnt="0"/>
      <dgm:spPr/>
    </dgm:pt>
    <dgm:pt modelId="{6CADD0DE-E025-4DEB-9E2A-13C9A72C3273}" type="pres">
      <dgm:prSet presAssocID="{A5079AF0-93E5-44A4-BEA1-30B6F7B83CC9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BF8691B-2E8D-4994-BE65-5F15AC682B54}" srcId="{78A5BE1B-E6E3-45CB-8DB6-F8267F65AAB9}" destId="{864F1714-94DF-4BD8-9EF3-340D8F0776E3}" srcOrd="0" destOrd="0" parTransId="{20DF52F3-59E3-4822-9572-8903CA25A113}" sibTransId="{97505988-B964-44A5-BB32-FDD374CBB751}"/>
    <dgm:cxn modelId="{8DF9131C-F542-4B00-ACEB-14A731AB80EE}" type="presOf" srcId="{78A5BE1B-E6E3-45CB-8DB6-F8267F65AAB9}" destId="{0E58D748-3734-437D-BC15-3D813DBCF364}" srcOrd="0" destOrd="0" presId="urn:microsoft.com/office/officeart/2005/8/layout/list1"/>
    <dgm:cxn modelId="{B862A736-1498-4749-8327-5A6EAE1C98F9}" type="presOf" srcId="{A5079AF0-93E5-44A4-BEA1-30B6F7B83CC9}" destId="{0127C1EC-A766-4E06-B1FF-1ADF54C91335}" srcOrd="0" destOrd="0" presId="urn:microsoft.com/office/officeart/2005/8/layout/list1"/>
    <dgm:cxn modelId="{DC37615D-FB13-4521-A38D-39165C821608}" type="presOf" srcId="{969D31C2-9FC2-4211-954A-724EF1C1EE06}" destId="{2A194DF8-3DE3-4958-9F57-DDFC9BFEC347}" srcOrd="0" destOrd="0" presId="urn:microsoft.com/office/officeart/2005/8/layout/list1"/>
    <dgm:cxn modelId="{80EDFE68-BF4C-4BB9-B206-3A62C09B2877}" srcId="{78A5BE1B-E6E3-45CB-8DB6-F8267F65AAB9}" destId="{A5079AF0-93E5-44A4-BEA1-30B6F7B83CC9}" srcOrd="2" destOrd="0" parTransId="{B294110B-7D04-4358-87DC-93D09E3BD77F}" sibTransId="{A0AA58FB-B647-49C2-9839-6FFBA01744B6}"/>
    <dgm:cxn modelId="{B33C986D-8D51-4B90-813B-29EAECC4AA69}" srcId="{78A5BE1B-E6E3-45CB-8DB6-F8267F65AAB9}" destId="{969D31C2-9FC2-4211-954A-724EF1C1EE06}" srcOrd="1" destOrd="0" parTransId="{7F4FFDF1-DF4C-4D16-A90C-F2D9EEF1C540}" sibTransId="{79890E64-D9B8-4A3D-9EE5-D22BA228D859}"/>
    <dgm:cxn modelId="{4786AA80-9F4D-4835-8C71-86D1A2A0946D}" type="presOf" srcId="{864F1714-94DF-4BD8-9EF3-340D8F0776E3}" destId="{6BA3FC5A-F6D7-49A7-B50B-680AEF7D3242}" srcOrd="1" destOrd="0" presId="urn:microsoft.com/office/officeart/2005/8/layout/list1"/>
    <dgm:cxn modelId="{5DC6BD8B-FBCA-43F9-B7FA-F744EBAA4927}" type="presOf" srcId="{969D31C2-9FC2-4211-954A-724EF1C1EE06}" destId="{93F1C1AA-1EE0-48D9-9BC0-3E18CA14C16F}" srcOrd="1" destOrd="0" presId="urn:microsoft.com/office/officeart/2005/8/layout/list1"/>
    <dgm:cxn modelId="{90C246B2-320D-4C92-92F6-C363AC9B854D}" type="presOf" srcId="{A5079AF0-93E5-44A4-BEA1-30B6F7B83CC9}" destId="{32FC3BF0-92A7-4CFA-BE96-019086218ADC}" srcOrd="1" destOrd="0" presId="urn:microsoft.com/office/officeart/2005/8/layout/list1"/>
    <dgm:cxn modelId="{2F4AC4D4-AEA1-48CE-837F-BBCE5862F93B}" type="presOf" srcId="{864F1714-94DF-4BD8-9EF3-340D8F0776E3}" destId="{1DFC500E-FC7E-47C0-A37F-E259CC01083E}" srcOrd="0" destOrd="0" presId="urn:microsoft.com/office/officeart/2005/8/layout/list1"/>
    <dgm:cxn modelId="{0F005667-6E1E-4653-93A5-92B3085FC773}" type="presParOf" srcId="{0E58D748-3734-437D-BC15-3D813DBCF364}" destId="{9DEFD48B-9FD9-4100-A3C3-734362A54D8E}" srcOrd="0" destOrd="0" presId="urn:microsoft.com/office/officeart/2005/8/layout/list1"/>
    <dgm:cxn modelId="{1525159B-DE95-42A7-8B78-05D7C284E378}" type="presParOf" srcId="{9DEFD48B-9FD9-4100-A3C3-734362A54D8E}" destId="{1DFC500E-FC7E-47C0-A37F-E259CC01083E}" srcOrd="0" destOrd="0" presId="urn:microsoft.com/office/officeart/2005/8/layout/list1"/>
    <dgm:cxn modelId="{30DE96D3-1377-4173-85A2-C3DF88CFC964}" type="presParOf" srcId="{9DEFD48B-9FD9-4100-A3C3-734362A54D8E}" destId="{6BA3FC5A-F6D7-49A7-B50B-680AEF7D3242}" srcOrd="1" destOrd="0" presId="urn:microsoft.com/office/officeart/2005/8/layout/list1"/>
    <dgm:cxn modelId="{1A9FE566-8985-4719-A614-BBA826B0FA16}" type="presParOf" srcId="{0E58D748-3734-437D-BC15-3D813DBCF364}" destId="{54559658-E0A5-420A-9E03-8CE69DCB4D64}" srcOrd="1" destOrd="0" presId="urn:microsoft.com/office/officeart/2005/8/layout/list1"/>
    <dgm:cxn modelId="{C6F01018-3820-4C89-8B2C-B35E1C97AA80}" type="presParOf" srcId="{0E58D748-3734-437D-BC15-3D813DBCF364}" destId="{D1894AFD-D3DD-4E35-BC8D-E2732B457FA9}" srcOrd="2" destOrd="0" presId="urn:microsoft.com/office/officeart/2005/8/layout/list1"/>
    <dgm:cxn modelId="{4FC25CAC-6FFA-4A6B-92F1-8F995EFCE1DC}" type="presParOf" srcId="{0E58D748-3734-437D-BC15-3D813DBCF364}" destId="{EB806B07-B46C-4F88-AF60-37FA74BE478C}" srcOrd="3" destOrd="0" presId="urn:microsoft.com/office/officeart/2005/8/layout/list1"/>
    <dgm:cxn modelId="{C43CEE36-7863-43EE-A75C-4135263009F0}" type="presParOf" srcId="{0E58D748-3734-437D-BC15-3D813DBCF364}" destId="{5821CA2C-CE97-421D-A8AB-81AAFE08F6A2}" srcOrd="4" destOrd="0" presId="urn:microsoft.com/office/officeart/2005/8/layout/list1"/>
    <dgm:cxn modelId="{D8D3383F-91E3-4F9E-8BAE-59FB756E9C05}" type="presParOf" srcId="{5821CA2C-CE97-421D-A8AB-81AAFE08F6A2}" destId="{2A194DF8-3DE3-4958-9F57-DDFC9BFEC347}" srcOrd="0" destOrd="0" presId="urn:microsoft.com/office/officeart/2005/8/layout/list1"/>
    <dgm:cxn modelId="{3002B9EC-AE14-4F7D-9A0F-32DA42553F2A}" type="presParOf" srcId="{5821CA2C-CE97-421D-A8AB-81AAFE08F6A2}" destId="{93F1C1AA-1EE0-48D9-9BC0-3E18CA14C16F}" srcOrd="1" destOrd="0" presId="urn:microsoft.com/office/officeart/2005/8/layout/list1"/>
    <dgm:cxn modelId="{6204E0E3-35CD-44A4-A11E-3478A5A0F0C4}" type="presParOf" srcId="{0E58D748-3734-437D-BC15-3D813DBCF364}" destId="{22F97C9C-D0FE-4601-AF0A-120F160DEF0A}" srcOrd="5" destOrd="0" presId="urn:microsoft.com/office/officeart/2005/8/layout/list1"/>
    <dgm:cxn modelId="{9CFF7D95-C18E-48FB-8BB2-7975AF7CF28F}" type="presParOf" srcId="{0E58D748-3734-437D-BC15-3D813DBCF364}" destId="{C96F6F5D-EEEC-4344-9632-D1C7494755D5}" srcOrd="6" destOrd="0" presId="urn:microsoft.com/office/officeart/2005/8/layout/list1"/>
    <dgm:cxn modelId="{DCDE5741-A736-4D0D-BD8E-B2DBA0686B9F}" type="presParOf" srcId="{0E58D748-3734-437D-BC15-3D813DBCF364}" destId="{044565A1-2D1F-46BC-AA90-F7EC31E8AF11}" srcOrd="7" destOrd="0" presId="urn:microsoft.com/office/officeart/2005/8/layout/list1"/>
    <dgm:cxn modelId="{A80ABD1D-0C76-48E5-BA12-9A13A0B365EE}" type="presParOf" srcId="{0E58D748-3734-437D-BC15-3D813DBCF364}" destId="{48ECC5E1-1993-4052-A075-710AEB64BEEE}" srcOrd="8" destOrd="0" presId="urn:microsoft.com/office/officeart/2005/8/layout/list1"/>
    <dgm:cxn modelId="{10236D6B-7424-4CDD-B3F7-76246636D904}" type="presParOf" srcId="{48ECC5E1-1993-4052-A075-710AEB64BEEE}" destId="{0127C1EC-A766-4E06-B1FF-1ADF54C91335}" srcOrd="0" destOrd="0" presId="urn:microsoft.com/office/officeart/2005/8/layout/list1"/>
    <dgm:cxn modelId="{5544D868-63C9-4883-9443-E35AA2B2A5C5}" type="presParOf" srcId="{48ECC5E1-1993-4052-A075-710AEB64BEEE}" destId="{32FC3BF0-92A7-4CFA-BE96-019086218ADC}" srcOrd="1" destOrd="0" presId="urn:microsoft.com/office/officeart/2005/8/layout/list1"/>
    <dgm:cxn modelId="{604DEE8F-C91A-4B3C-B366-0B6FD269C1F2}" type="presParOf" srcId="{0E58D748-3734-437D-BC15-3D813DBCF364}" destId="{95B534CD-0EF7-4F00-AC04-36A6AB7870EC}" srcOrd="9" destOrd="0" presId="urn:microsoft.com/office/officeart/2005/8/layout/list1"/>
    <dgm:cxn modelId="{B21C48E4-4E96-4F59-9B9D-97E3DF91930B}" type="presParOf" srcId="{0E58D748-3734-437D-BC15-3D813DBCF364}" destId="{6CADD0DE-E025-4DEB-9E2A-13C9A72C327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36D9B55-CA1C-4EDC-AA3E-6857EA69B2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258CF6A6-FAE3-4D8D-82B0-8C0F56E05B63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FB4B6A8A-07C4-459D-A4A1-CB9C493E7A13}" type="parTrans" cxnId="{B1DD04CA-793C-41CD-8C44-B40EA67CF9D2}">
      <dgm:prSet/>
      <dgm:spPr/>
      <dgm:t>
        <a:bodyPr/>
        <a:lstStyle/>
        <a:p>
          <a:endParaRPr lang="en-IN"/>
        </a:p>
      </dgm:t>
    </dgm:pt>
    <dgm:pt modelId="{A4958AA0-5A93-4F0E-8292-661099BFEA2E}" type="sibTrans" cxnId="{B1DD04CA-793C-41CD-8C44-B40EA67CF9D2}">
      <dgm:prSet/>
      <dgm:spPr/>
      <dgm:t>
        <a:bodyPr/>
        <a:lstStyle/>
        <a:p>
          <a:endParaRPr lang="en-IN"/>
        </a:p>
      </dgm:t>
    </dgm:pt>
    <dgm:pt modelId="{82E49741-2F57-48D8-A922-ABAE41A917BD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gm:t>
    </dgm:pt>
    <dgm:pt modelId="{85A95E28-F7E1-49E4-AF37-82017696ECED}" type="parTrans" cxnId="{E053A42F-E0F3-42BF-9086-7D79EBF97B96}">
      <dgm:prSet/>
      <dgm:spPr/>
      <dgm:t>
        <a:bodyPr/>
        <a:lstStyle/>
        <a:p>
          <a:endParaRPr lang="en-IN"/>
        </a:p>
      </dgm:t>
    </dgm:pt>
    <dgm:pt modelId="{EA63EAFD-ED09-4247-A196-9ACDCA417BC6}" type="sibTrans" cxnId="{E053A42F-E0F3-42BF-9086-7D79EBF97B96}">
      <dgm:prSet/>
      <dgm:spPr/>
      <dgm:t>
        <a:bodyPr/>
        <a:lstStyle/>
        <a:p>
          <a:endParaRPr lang="en-IN"/>
        </a:p>
      </dgm:t>
    </dgm:pt>
    <dgm:pt modelId="{EEDA9070-0D3B-44B1-8896-A757AF18B7AC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gm:t>
    </dgm:pt>
    <dgm:pt modelId="{A73D3572-DEAA-4BA3-A0C9-9032E7CEB09B}" type="parTrans" cxnId="{F8E0C307-1116-4427-A715-77B238D3406C}">
      <dgm:prSet/>
      <dgm:spPr/>
      <dgm:t>
        <a:bodyPr/>
        <a:lstStyle/>
        <a:p>
          <a:endParaRPr lang="en-IN"/>
        </a:p>
      </dgm:t>
    </dgm:pt>
    <dgm:pt modelId="{AEA786B6-6A5F-4BC2-8C2F-EFB1DF8F97FD}" type="sibTrans" cxnId="{F8E0C307-1116-4427-A715-77B238D3406C}">
      <dgm:prSet/>
      <dgm:spPr/>
      <dgm:t>
        <a:bodyPr/>
        <a:lstStyle/>
        <a:p>
          <a:endParaRPr lang="en-IN"/>
        </a:p>
      </dgm:t>
    </dgm:pt>
    <dgm:pt modelId="{D2160B79-C643-439D-804C-F4138B8CF336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gm:t>
    </dgm:pt>
    <dgm:pt modelId="{CA1029F6-919A-4BE3-903F-14B03FF75786}" type="parTrans" cxnId="{E39E5D20-8811-43EF-9D09-737BBED72BA0}">
      <dgm:prSet/>
      <dgm:spPr/>
      <dgm:t>
        <a:bodyPr/>
        <a:lstStyle/>
        <a:p>
          <a:endParaRPr lang="en-IN"/>
        </a:p>
      </dgm:t>
    </dgm:pt>
    <dgm:pt modelId="{8548651E-3CBB-46BC-BB73-1A830C898D76}" type="sibTrans" cxnId="{E39E5D20-8811-43EF-9D09-737BBED72BA0}">
      <dgm:prSet/>
      <dgm:spPr/>
      <dgm:t>
        <a:bodyPr/>
        <a:lstStyle/>
        <a:p>
          <a:endParaRPr lang="en-IN"/>
        </a:p>
      </dgm:t>
    </dgm:pt>
    <dgm:pt modelId="{BEFF8189-430E-4B34-AFE4-4BD096F37CDA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gm:t>
    </dgm:pt>
    <dgm:pt modelId="{CFDA8484-49C4-4DEF-B1E6-4ED1549FADA7}" type="parTrans" cxnId="{A8E0138F-C0FC-4DBB-8B3D-A2D296D39220}">
      <dgm:prSet/>
      <dgm:spPr/>
      <dgm:t>
        <a:bodyPr/>
        <a:lstStyle/>
        <a:p>
          <a:endParaRPr lang="en-IN"/>
        </a:p>
      </dgm:t>
    </dgm:pt>
    <dgm:pt modelId="{F5138075-5124-4300-BC1A-F420B3C5F112}" type="sibTrans" cxnId="{A8E0138F-C0FC-4DBB-8B3D-A2D296D39220}">
      <dgm:prSet/>
      <dgm:spPr/>
      <dgm:t>
        <a:bodyPr/>
        <a:lstStyle/>
        <a:p>
          <a:endParaRPr lang="en-IN"/>
        </a:p>
      </dgm:t>
    </dgm:pt>
    <dgm:pt modelId="{F8521E1A-B9EF-4337-8538-E756E13A6AD7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gm:t>
    </dgm:pt>
    <dgm:pt modelId="{B9A77F33-B3CD-4ECC-B6E4-9B3CC6DFC41D}" type="parTrans" cxnId="{83645402-5F28-4EDF-9017-F541FE38D34B}">
      <dgm:prSet/>
      <dgm:spPr/>
      <dgm:t>
        <a:bodyPr/>
        <a:lstStyle/>
        <a:p>
          <a:endParaRPr lang="en-IN"/>
        </a:p>
      </dgm:t>
    </dgm:pt>
    <dgm:pt modelId="{D9DD310D-7479-4DAE-8D8A-263006E0D6D6}" type="sibTrans" cxnId="{83645402-5F28-4EDF-9017-F541FE38D34B}">
      <dgm:prSet/>
      <dgm:spPr/>
      <dgm:t>
        <a:bodyPr/>
        <a:lstStyle/>
        <a:p>
          <a:endParaRPr lang="en-IN"/>
        </a:p>
      </dgm:t>
    </dgm:pt>
    <dgm:pt modelId="{06AF752D-2410-4C3A-8918-CA7CEEDAC6D9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ED4708-4FE1-4BAA-84CA-D8AC084F4B5A}" type="parTrans" cxnId="{CB6F1061-7DCA-493D-A51B-1650F8F1AE98}">
      <dgm:prSet/>
      <dgm:spPr/>
      <dgm:t>
        <a:bodyPr/>
        <a:lstStyle/>
        <a:p>
          <a:endParaRPr lang="en-IN"/>
        </a:p>
      </dgm:t>
    </dgm:pt>
    <dgm:pt modelId="{CD523391-8408-42EA-A0C0-C80F57BF0A4B}" type="sibTrans" cxnId="{CB6F1061-7DCA-493D-A51B-1650F8F1AE98}">
      <dgm:prSet/>
      <dgm:spPr/>
      <dgm:t>
        <a:bodyPr/>
        <a:lstStyle/>
        <a:p>
          <a:endParaRPr lang="en-IN"/>
        </a:p>
      </dgm:t>
    </dgm:pt>
    <dgm:pt modelId="{0C13D942-2FEE-42F5-9A87-35D9E4E59CB6}" type="pres">
      <dgm:prSet presAssocID="{036D9B55-CA1C-4EDC-AA3E-6857EA69B24C}" presName="Name0" presStyleCnt="0">
        <dgm:presLayoutVars>
          <dgm:chMax val="7"/>
          <dgm:chPref val="7"/>
          <dgm:dir/>
        </dgm:presLayoutVars>
      </dgm:prSet>
      <dgm:spPr/>
    </dgm:pt>
    <dgm:pt modelId="{69871310-2A30-46BA-A533-9D18476A86B6}" type="pres">
      <dgm:prSet presAssocID="{036D9B55-CA1C-4EDC-AA3E-6857EA69B24C}" presName="Name1" presStyleCnt="0"/>
      <dgm:spPr/>
    </dgm:pt>
    <dgm:pt modelId="{337660C1-E414-467B-8D18-64B2F732DCCB}" type="pres">
      <dgm:prSet presAssocID="{036D9B55-CA1C-4EDC-AA3E-6857EA69B24C}" presName="cycle" presStyleCnt="0"/>
      <dgm:spPr/>
    </dgm:pt>
    <dgm:pt modelId="{AC8F5866-2C3C-4937-978F-AF5F88DC0884}" type="pres">
      <dgm:prSet presAssocID="{036D9B55-CA1C-4EDC-AA3E-6857EA69B24C}" presName="srcNode" presStyleLbl="node1" presStyleIdx="0" presStyleCnt="7"/>
      <dgm:spPr/>
    </dgm:pt>
    <dgm:pt modelId="{2AFDA1BE-1865-40C8-9F09-1B0BD86E37F0}" type="pres">
      <dgm:prSet presAssocID="{036D9B55-CA1C-4EDC-AA3E-6857EA69B24C}" presName="conn" presStyleLbl="parChTrans1D2" presStyleIdx="0" presStyleCnt="1"/>
      <dgm:spPr/>
    </dgm:pt>
    <dgm:pt modelId="{8431A25B-E23B-41E0-8ABB-7B5D627B4EFF}" type="pres">
      <dgm:prSet presAssocID="{036D9B55-CA1C-4EDC-AA3E-6857EA69B24C}" presName="extraNode" presStyleLbl="node1" presStyleIdx="0" presStyleCnt="7"/>
      <dgm:spPr/>
    </dgm:pt>
    <dgm:pt modelId="{1A03364F-BEDA-4D1C-A5F8-ACD31CDD77F4}" type="pres">
      <dgm:prSet presAssocID="{036D9B55-CA1C-4EDC-AA3E-6857EA69B24C}" presName="dstNode" presStyleLbl="node1" presStyleIdx="0" presStyleCnt="7"/>
      <dgm:spPr/>
    </dgm:pt>
    <dgm:pt modelId="{51DC7627-ED3B-42D5-9B5C-493C9508AEDA}" type="pres">
      <dgm:prSet presAssocID="{258CF6A6-FAE3-4D8D-82B0-8C0F56E05B63}" presName="text_1" presStyleLbl="node1" presStyleIdx="0" presStyleCnt="7" custLinFactNeighborX="-999" custLinFactNeighborY="3821">
        <dgm:presLayoutVars>
          <dgm:bulletEnabled val="1"/>
        </dgm:presLayoutVars>
      </dgm:prSet>
      <dgm:spPr/>
    </dgm:pt>
    <dgm:pt modelId="{9D25CF07-5E19-408D-93AC-4FE487D805AB}" type="pres">
      <dgm:prSet presAssocID="{258CF6A6-FAE3-4D8D-82B0-8C0F56E05B63}" presName="accent_1" presStyleCnt="0"/>
      <dgm:spPr/>
    </dgm:pt>
    <dgm:pt modelId="{C886AF4D-8B14-4AD1-B0DD-F2AA4E07CCEC}" type="pres">
      <dgm:prSet presAssocID="{258CF6A6-FAE3-4D8D-82B0-8C0F56E05B63}" presName="accentRepeatNode" presStyleLbl="solidFgAcc1" presStyleIdx="0" presStyleCnt="7"/>
      <dgm:spPr/>
    </dgm:pt>
    <dgm:pt modelId="{E7157034-042F-4347-A4FE-314D5752B683}" type="pres">
      <dgm:prSet presAssocID="{06AF752D-2410-4C3A-8918-CA7CEEDAC6D9}" presName="text_2" presStyleLbl="node1" presStyleIdx="1" presStyleCnt="7">
        <dgm:presLayoutVars>
          <dgm:bulletEnabled val="1"/>
        </dgm:presLayoutVars>
      </dgm:prSet>
      <dgm:spPr/>
    </dgm:pt>
    <dgm:pt modelId="{9D30742A-C6DF-4F5E-8907-5B1370BE6FC2}" type="pres">
      <dgm:prSet presAssocID="{06AF752D-2410-4C3A-8918-CA7CEEDAC6D9}" presName="accent_2" presStyleCnt="0"/>
      <dgm:spPr/>
    </dgm:pt>
    <dgm:pt modelId="{42837912-DBC7-4098-B09A-4F074D736AE4}" type="pres">
      <dgm:prSet presAssocID="{06AF752D-2410-4C3A-8918-CA7CEEDAC6D9}" presName="accentRepeatNode" presStyleLbl="solidFgAcc1" presStyleIdx="1" presStyleCnt="7"/>
      <dgm:spPr/>
    </dgm:pt>
    <dgm:pt modelId="{2E7190E7-D333-48F9-A9A5-076CE4C736E5}" type="pres">
      <dgm:prSet presAssocID="{D2160B79-C643-439D-804C-F4138B8CF336}" presName="text_3" presStyleLbl="node1" presStyleIdx="2" presStyleCnt="7">
        <dgm:presLayoutVars>
          <dgm:bulletEnabled val="1"/>
        </dgm:presLayoutVars>
      </dgm:prSet>
      <dgm:spPr/>
    </dgm:pt>
    <dgm:pt modelId="{4B2D4FC1-41FD-426F-99D7-C47A50A5641D}" type="pres">
      <dgm:prSet presAssocID="{D2160B79-C643-439D-804C-F4138B8CF336}" presName="accent_3" presStyleCnt="0"/>
      <dgm:spPr/>
    </dgm:pt>
    <dgm:pt modelId="{9876C0F6-C5EB-4303-834E-B22C5FCE5F8E}" type="pres">
      <dgm:prSet presAssocID="{D2160B79-C643-439D-804C-F4138B8CF336}" presName="accentRepeatNode" presStyleLbl="solidFgAcc1" presStyleIdx="2" presStyleCnt="7"/>
      <dgm:spPr/>
    </dgm:pt>
    <dgm:pt modelId="{3B429E16-4954-45BA-8E46-183879BB792A}" type="pres">
      <dgm:prSet presAssocID="{82E49741-2F57-48D8-A922-ABAE41A917BD}" presName="text_4" presStyleLbl="node1" presStyleIdx="3" presStyleCnt="7">
        <dgm:presLayoutVars>
          <dgm:bulletEnabled val="1"/>
        </dgm:presLayoutVars>
      </dgm:prSet>
      <dgm:spPr/>
    </dgm:pt>
    <dgm:pt modelId="{76CEC020-4E81-4E2A-A77B-3368723A1C84}" type="pres">
      <dgm:prSet presAssocID="{82E49741-2F57-48D8-A922-ABAE41A917BD}" presName="accent_4" presStyleCnt="0"/>
      <dgm:spPr/>
    </dgm:pt>
    <dgm:pt modelId="{C90CF886-3A73-412A-AC54-5C3ECB99EBBD}" type="pres">
      <dgm:prSet presAssocID="{82E49741-2F57-48D8-A922-ABAE41A917BD}" presName="accentRepeatNode" presStyleLbl="solidFgAcc1" presStyleIdx="3" presStyleCnt="7"/>
      <dgm:spPr/>
    </dgm:pt>
    <dgm:pt modelId="{89FCF491-E59D-4D14-A9CF-28FD7A595676}" type="pres">
      <dgm:prSet presAssocID="{EEDA9070-0D3B-44B1-8896-A757AF18B7AC}" presName="text_5" presStyleLbl="node1" presStyleIdx="4" presStyleCnt="7">
        <dgm:presLayoutVars>
          <dgm:bulletEnabled val="1"/>
        </dgm:presLayoutVars>
      </dgm:prSet>
      <dgm:spPr/>
    </dgm:pt>
    <dgm:pt modelId="{85403A9D-B906-49F2-A0AC-95964320215C}" type="pres">
      <dgm:prSet presAssocID="{EEDA9070-0D3B-44B1-8896-A757AF18B7AC}" presName="accent_5" presStyleCnt="0"/>
      <dgm:spPr/>
    </dgm:pt>
    <dgm:pt modelId="{30FBC0A2-24A8-4D22-B538-B781839536A1}" type="pres">
      <dgm:prSet presAssocID="{EEDA9070-0D3B-44B1-8896-A757AF18B7AC}" presName="accentRepeatNode" presStyleLbl="solidFgAcc1" presStyleIdx="4" presStyleCnt="7"/>
      <dgm:spPr/>
    </dgm:pt>
    <dgm:pt modelId="{EACEBA34-D45B-4A48-9D91-CA3D74B177B2}" type="pres">
      <dgm:prSet presAssocID="{BEFF8189-430E-4B34-AFE4-4BD096F37CDA}" presName="text_6" presStyleLbl="node1" presStyleIdx="5" presStyleCnt="7">
        <dgm:presLayoutVars>
          <dgm:bulletEnabled val="1"/>
        </dgm:presLayoutVars>
      </dgm:prSet>
      <dgm:spPr/>
    </dgm:pt>
    <dgm:pt modelId="{E2C5B054-BD9F-48CD-AAFB-DCE35E287584}" type="pres">
      <dgm:prSet presAssocID="{BEFF8189-430E-4B34-AFE4-4BD096F37CDA}" presName="accent_6" presStyleCnt="0"/>
      <dgm:spPr/>
    </dgm:pt>
    <dgm:pt modelId="{E182E914-8310-4023-BD20-4E5DAFF82C1E}" type="pres">
      <dgm:prSet presAssocID="{BEFF8189-430E-4B34-AFE4-4BD096F37CDA}" presName="accentRepeatNode" presStyleLbl="solidFgAcc1" presStyleIdx="5" presStyleCnt="7"/>
      <dgm:spPr/>
    </dgm:pt>
    <dgm:pt modelId="{1EE02999-2CC0-4ECD-81F5-645F69BF0182}" type="pres">
      <dgm:prSet presAssocID="{F8521E1A-B9EF-4337-8538-E756E13A6AD7}" presName="text_7" presStyleLbl="node1" presStyleIdx="6" presStyleCnt="7">
        <dgm:presLayoutVars>
          <dgm:bulletEnabled val="1"/>
        </dgm:presLayoutVars>
      </dgm:prSet>
      <dgm:spPr/>
    </dgm:pt>
    <dgm:pt modelId="{E03CD2D1-8598-49CE-9AF0-45D265C91217}" type="pres">
      <dgm:prSet presAssocID="{F8521E1A-B9EF-4337-8538-E756E13A6AD7}" presName="accent_7" presStyleCnt="0"/>
      <dgm:spPr/>
    </dgm:pt>
    <dgm:pt modelId="{64584B58-8C14-44F5-BE10-CA9820CEA671}" type="pres">
      <dgm:prSet presAssocID="{F8521E1A-B9EF-4337-8538-E756E13A6AD7}" presName="accentRepeatNode" presStyleLbl="solidFgAcc1" presStyleIdx="6" presStyleCnt="7"/>
      <dgm:spPr/>
    </dgm:pt>
  </dgm:ptLst>
  <dgm:cxnLst>
    <dgm:cxn modelId="{83645402-5F28-4EDF-9017-F541FE38D34B}" srcId="{036D9B55-CA1C-4EDC-AA3E-6857EA69B24C}" destId="{F8521E1A-B9EF-4337-8538-E756E13A6AD7}" srcOrd="6" destOrd="0" parTransId="{B9A77F33-B3CD-4ECC-B6E4-9B3CC6DFC41D}" sibTransId="{D9DD310D-7479-4DAE-8D8A-263006E0D6D6}"/>
    <dgm:cxn modelId="{F8E0C307-1116-4427-A715-77B238D3406C}" srcId="{036D9B55-CA1C-4EDC-AA3E-6857EA69B24C}" destId="{EEDA9070-0D3B-44B1-8896-A757AF18B7AC}" srcOrd="4" destOrd="0" parTransId="{A73D3572-DEAA-4BA3-A0C9-9032E7CEB09B}" sibTransId="{AEA786B6-6A5F-4BC2-8C2F-EFB1DF8F97FD}"/>
    <dgm:cxn modelId="{5374F712-9582-4C7A-91E2-588F3023A23F}" type="presOf" srcId="{EEDA9070-0D3B-44B1-8896-A757AF18B7AC}" destId="{89FCF491-E59D-4D14-A9CF-28FD7A595676}" srcOrd="0" destOrd="0" presId="urn:microsoft.com/office/officeart/2008/layout/VerticalCurvedList"/>
    <dgm:cxn modelId="{E39E5D20-8811-43EF-9D09-737BBED72BA0}" srcId="{036D9B55-CA1C-4EDC-AA3E-6857EA69B24C}" destId="{D2160B79-C643-439D-804C-F4138B8CF336}" srcOrd="2" destOrd="0" parTransId="{CA1029F6-919A-4BE3-903F-14B03FF75786}" sibTransId="{8548651E-3CBB-46BC-BB73-1A830C898D76}"/>
    <dgm:cxn modelId="{E053A42F-E0F3-42BF-9086-7D79EBF97B96}" srcId="{036D9B55-CA1C-4EDC-AA3E-6857EA69B24C}" destId="{82E49741-2F57-48D8-A922-ABAE41A917BD}" srcOrd="3" destOrd="0" parTransId="{85A95E28-F7E1-49E4-AF37-82017696ECED}" sibTransId="{EA63EAFD-ED09-4247-A196-9ACDCA417BC6}"/>
    <dgm:cxn modelId="{CB6F1061-7DCA-493D-A51B-1650F8F1AE98}" srcId="{036D9B55-CA1C-4EDC-AA3E-6857EA69B24C}" destId="{06AF752D-2410-4C3A-8918-CA7CEEDAC6D9}" srcOrd="1" destOrd="0" parTransId="{21ED4708-4FE1-4BAA-84CA-D8AC084F4B5A}" sibTransId="{CD523391-8408-42EA-A0C0-C80F57BF0A4B}"/>
    <dgm:cxn modelId="{3FF4994A-3A9E-4A0E-9B19-BB1B81058605}" type="presOf" srcId="{036D9B55-CA1C-4EDC-AA3E-6857EA69B24C}" destId="{0C13D942-2FEE-42F5-9A87-35D9E4E59CB6}" srcOrd="0" destOrd="0" presId="urn:microsoft.com/office/officeart/2008/layout/VerticalCurvedList"/>
    <dgm:cxn modelId="{6FAAD27D-A477-4C12-A0B7-21D2BF0DCE21}" type="presOf" srcId="{06AF752D-2410-4C3A-8918-CA7CEEDAC6D9}" destId="{E7157034-042F-4347-A4FE-314D5752B683}" srcOrd="0" destOrd="0" presId="urn:microsoft.com/office/officeart/2008/layout/VerticalCurvedList"/>
    <dgm:cxn modelId="{A8E0138F-C0FC-4DBB-8B3D-A2D296D39220}" srcId="{036D9B55-CA1C-4EDC-AA3E-6857EA69B24C}" destId="{BEFF8189-430E-4B34-AFE4-4BD096F37CDA}" srcOrd="5" destOrd="0" parTransId="{CFDA8484-49C4-4DEF-B1E6-4ED1549FADA7}" sibTransId="{F5138075-5124-4300-BC1A-F420B3C5F112}"/>
    <dgm:cxn modelId="{B1DD04CA-793C-41CD-8C44-B40EA67CF9D2}" srcId="{036D9B55-CA1C-4EDC-AA3E-6857EA69B24C}" destId="{258CF6A6-FAE3-4D8D-82B0-8C0F56E05B63}" srcOrd="0" destOrd="0" parTransId="{FB4B6A8A-07C4-459D-A4A1-CB9C493E7A13}" sibTransId="{A4958AA0-5A93-4F0E-8292-661099BFEA2E}"/>
    <dgm:cxn modelId="{42C95BCB-B2E7-427D-BF4C-F9FCE031818E}" type="presOf" srcId="{D2160B79-C643-439D-804C-F4138B8CF336}" destId="{2E7190E7-D333-48F9-A9A5-076CE4C736E5}" srcOrd="0" destOrd="0" presId="urn:microsoft.com/office/officeart/2008/layout/VerticalCurvedList"/>
    <dgm:cxn modelId="{4447EAD8-FBBF-4891-987B-F480CEAA4C86}" type="presOf" srcId="{A4958AA0-5A93-4F0E-8292-661099BFEA2E}" destId="{2AFDA1BE-1865-40C8-9F09-1B0BD86E37F0}" srcOrd="0" destOrd="0" presId="urn:microsoft.com/office/officeart/2008/layout/VerticalCurvedList"/>
    <dgm:cxn modelId="{44FCD6D9-FF72-45EE-A66C-3C14FCBD8A23}" type="presOf" srcId="{F8521E1A-B9EF-4337-8538-E756E13A6AD7}" destId="{1EE02999-2CC0-4ECD-81F5-645F69BF0182}" srcOrd="0" destOrd="0" presId="urn:microsoft.com/office/officeart/2008/layout/VerticalCurvedList"/>
    <dgm:cxn modelId="{61774BDF-28CB-4714-BD07-67AFCDA81B15}" type="presOf" srcId="{BEFF8189-430E-4B34-AFE4-4BD096F37CDA}" destId="{EACEBA34-D45B-4A48-9D91-CA3D74B177B2}" srcOrd="0" destOrd="0" presId="urn:microsoft.com/office/officeart/2008/layout/VerticalCurvedList"/>
    <dgm:cxn modelId="{0D109EEE-54BE-455C-BC5E-AE626C4A9DA4}" type="presOf" srcId="{82E49741-2F57-48D8-A922-ABAE41A917BD}" destId="{3B429E16-4954-45BA-8E46-183879BB792A}" srcOrd="0" destOrd="0" presId="urn:microsoft.com/office/officeart/2008/layout/VerticalCurvedList"/>
    <dgm:cxn modelId="{F2C9F0F8-D2B9-4684-8C1B-73793ED5DE07}" type="presOf" srcId="{258CF6A6-FAE3-4D8D-82B0-8C0F56E05B63}" destId="{51DC7627-ED3B-42D5-9B5C-493C9508AEDA}" srcOrd="0" destOrd="0" presId="urn:microsoft.com/office/officeart/2008/layout/VerticalCurvedList"/>
    <dgm:cxn modelId="{552CDDDB-DDD9-4BBC-AE95-4ED1FF37C68C}" type="presParOf" srcId="{0C13D942-2FEE-42F5-9A87-35D9E4E59CB6}" destId="{69871310-2A30-46BA-A533-9D18476A86B6}" srcOrd="0" destOrd="0" presId="urn:microsoft.com/office/officeart/2008/layout/VerticalCurvedList"/>
    <dgm:cxn modelId="{4B9FDC39-469F-493A-8FA6-68600066CC56}" type="presParOf" srcId="{69871310-2A30-46BA-A533-9D18476A86B6}" destId="{337660C1-E414-467B-8D18-64B2F732DCCB}" srcOrd="0" destOrd="0" presId="urn:microsoft.com/office/officeart/2008/layout/VerticalCurvedList"/>
    <dgm:cxn modelId="{3B4FED9A-3322-4B69-8E7C-F71AA4F859E1}" type="presParOf" srcId="{337660C1-E414-467B-8D18-64B2F732DCCB}" destId="{AC8F5866-2C3C-4937-978F-AF5F88DC0884}" srcOrd="0" destOrd="0" presId="urn:microsoft.com/office/officeart/2008/layout/VerticalCurvedList"/>
    <dgm:cxn modelId="{2A9FBCA8-D618-481A-BA5F-B6E5A5FAAE88}" type="presParOf" srcId="{337660C1-E414-467B-8D18-64B2F732DCCB}" destId="{2AFDA1BE-1865-40C8-9F09-1B0BD86E37F0}" srcOrd="1" destOrd="0" presId="urn:microsoft.com/office/officeart/2008/layout/VerticalCurvedList"/>
    <dgm:cxn modelId="{4FAD8848-F379-4AAB-BAB9-DC8290579583}" type="presParOf" srcId="{337660C1-E414-467B-8D18-64B2F732DCCB}" destId="{8431A25B-E23B-41E0-8ABB-7B5D627B4EFF}" srcOrd="2" destOrd="0" presId="urn:microsoft.com/office/officeart/2008/layout/VerticalCurvedList"/>
    <dgm:cxn modelId="{8803FB62-6B5B-4601-99C9-746AB952A90D}" type="presParOf" srcId="{337660C1-E414-467B-8D18-64B2F732DCCB}" destId="{1A03364F-BEDA-4D1C-A5F8-ACD31CDD77F4}" srcOrd="3" destOrd="0" presId="urn:microsoft.com/office/officeart/2008/layout/VerticalCurvedList"/>
    <dgm:cxn modelId="{2586E4C1-0D15-4DB0-94D0-9F273E7D9068}" type="presParOf" srcId="{69871310-2A30-46BA-A533-9D18476A86B6}" destId="{51DC7627-ED3B-42D5-9B5C-493C9508AEDA}" srcOrd="1" destOrd="0" presId="urn:microsoft.com/office/officeart/2008/layout/VerticalCurvedList"/>
    <dgm:cxn modelId="{A3567592-BC98-4FFD-BFC8-62D6641E3BC5}" type="presParOf" srcId="{69871310-2A30-46BA-A533-9D18476A86B6}" destId="{9D25CF07-5E19-408D-93AC-4FE487D805AB}" srcOrd="2" destOrd="0" presId="urn:microsoft.com/office/officeart/2008/layout/VerticalCurvedList"/>
    <dgm:cxn modelId="{32907B9A-B185-477A-A1E6-E37E23D55A8D}" type="presParOf" srcId="{9D25CF07-5E19-408D-93AC-4FE487D805AB}" destId="{C886AF4D-8B14-4AD1-B0DD-F2AA4E07CCEC}" srcOrd="0" destOrd="0" presId="urn:microsoft.com/office/officeart/2008/layout/VerticalCurvedList"/>
    <dgm:cxn modelId="{76475367-2735-46C2-B411-B6FD06C42146}" type="presParOf" srcId="{69871310-2A30-46BA-A533-9D18476A86B6}" destId="{E7157034-042F-4347-A4FE-314D5752B683}" srcOrd="3" destOrd="0" presId="urn:microsoft.com/office/officeart/2008/layout/VerticalCurvedList"/>
    <dgm:cxn modelId="{8F4924FB-B587-42AC-A4C9-6537CBA25F2F}" type="presParOf" srcId="{69871310-2A30-46BA-A533-9D18476A86B6}" destId="{9D30742A-C6DF-4F5E-8907-5B1370BE6FC2}" srcOrd="4" destOrd="0" presId="urn:microsoft.com/office/officeart/2008/layout/VerticalCurvedList"/>
    <dgm:cxn modelId="{065DE036-6AF3-48CE-9EA0-0D9B1E239567}" type="presParOf" srcId="{9D30742A-C6DF-4F5E-8907-5B1370BE6FC2}" destId="{42837912-DBC7-4098-B09A-4F074D736AE4}" srcOrd="0" destOrd="0" presId="urn:microsoft.com/office/officeart/2008/layout/VerticalCurvedList"/>
    <dgm:cxn modelId="{5BF6890B-5F5E-452B-B260-3F051665C784}" type="presParOf" srcId="{69871310-2A30-46BA-A533-9D18476A86B6}" destId="{2E7190E7-D333-48F9-A9A5-076CE4C736E5}" srcOrd="5" destOrd="0" presId="urn:microsoft.com/office/officeart/2008/layout/VerticalCurvedList"/>
    <dgm:cxn modelId="{779AB7C6-EDA4-4803-A29D-32DC086A4B3E}" type="presParOf" srcId="{69871310-2A30-46BA-A533-9D18476A86B6}" destId="{4B2D4FC1-41FD-426F-99D7-C47A50A5641D}" srcOrd="6" destOrd="0" presId="urn:microsoft.com/office/officeart/2008/layout/VerticalCurvedList"/>
    <dgm:cxn modelId="{852C5482-C890-431A-B62B-B2F41A7E612E}" type="presParOf" srcId="{4B2D4FC1-41FD-426F-99D7-C47A50A5641D}" destId="{9876C0F6-C5EB-4303-834E-B22C5FCE5F8E}" srcOrd="0" destOrd="0" presId="urn:microsoft.com/office/officeart/2008/layout/VerticalCurvedList"/>
    <dgm:cxn modelId="{DF1A977E-229E-44BA-894D-47736ED248B3}" type="presParOf" srcId="{69871310-2A30-46BA-A533-9D18476A86B6}" destId="{3B429E16-4954-45BA-8E46-183879BB792A}" srcOrd="7" destOrd="0" presId="urn:microsoft.com/office/officeart/2008/layout/VerticalCurvedList"/>
    <dgm:cxn modelId="{08467D2E-9C17-4AD7-9337-3191220B3315}" type="presParOf" srcId="{69871310-2A30-46BA-A533-9D18476A86B6}" destId="{76CEC020-4E81-4E2A-A77B-3368723A1C84}" srcOrd="8" destOrd="0" presId="urn:microsoft.com/office/officeart/2008/layout/VerticalCurvedList"/>
    <dgm:cxn modelId="{77FE30AD-EFC0-4053-B74E-35B0670E71AC}" type="presParOf" srcId="{76CEC020-4E81-4E2A-A77B-3368723A1C84}" destId="{C90CF886-3A73-412A-AC54-5C3ECB99EBBD}" srcOrd="0" destOrd="0" presId="urn:microsoft.com/office/officeart/2008/layout/VerticalCurvedList"/>
    <dgm:cxn modelId="{F65A78BD-94C6-4B5D-BAE2-E8BC8A25DAA9}" type="presParOf" srcId="{69871310-2A30-46BA-A533-9D18476A86B6}" destId="{89FCF491-E59D-4D14-A9CF-28FD7A595676}" srcOrd="9" destOrd="0" presId="urn:microsoft.com/office/officeart/2008/layout/VerticalCurvedList"/>
    <dgm:cxn modelId="{AABDAE6C-15B6-4E7D-8DB9-40A52B8C8BEB}" type="presParOf" srcId="{69871310-2A30-46BA-A533-9D18476A86B6}" destId="{85403A9D-B906-49F2-A0AC-95964320215C}" srcOrd="10" destOrd="0" presId="urn:microsoft.com/office/officeart/2008/layout/VerticalCurvedList"/>
    <dgm:cxn modelId="{EF14A59F-7CE5-466D-AB68-2DDE935498F6}" type="presParOf" srcId="{85403A9D-B906-49F2-A0AC-95964320215C}" destId="{30FBC0A2-24A8-4D22-B538-B781839536A1}" srcOrd="0" destOrd="0" presId="urn:microsoft.com/office/officeart/2008/layout/VerticalCurvedList"/>
    <dgm:cxn modelId="{66EF5BAA-0B13-479B-8AF8-9619BDDE3499}" type="presParOf" srcId="{69871310-2A30-46BA-A533-9D18476A86B6}" destId="{EACEBA34-D45B-4A48-9D91-CA3D74B177B2}" srcOrd="11" destOrd="0" presId="urn:microsoft.com/office/officeart/2008/layout/VerticalCurvedList"/>
    <dgm:cxn modelId="{38120BC5-7F1A-4F65-98B0-9ACDEA3DEB15}" type="presParOf" srcId="{69871310-2A30-46BA-A533-9D18476A86B6}" destId="{E2C5B054-BD9F-48CD-AAFB-DCE35E287584}" srcOrd="12" destOrd="0" presId="urn:microsoft.com/office/officeart/2008/layout/VerticalCurvedList"/>
    <dgm:cxn modelId="{C3C66EAE-0675-4230-9B19-4E7642A2AB79}" type="presParOf" srcId="{E2C5B054-BD9F-48CD-AAFB-DCE35E287584}" destId="{E182E914-8310-4023-BD20-4E5DAFF82C1E}" srcOrd="0" destOrd="0" presId="urn:microsoft.com/office/officeart/2008/layout/VerticalCurvedList"/>
    <dgm:cxn modelId="{9874F7BF-F370-4DBF-A528-7AF98C0483B7}" type="presParOf" srcId="{69871310-2A30-46BA-A533-9D18476A86B6}" destId="{1EE02999-2CC0-4ECD-81F5-645F69BF0182}" srcOrd="13" destOrd="0" presId="urn:microsoft.com/office/officeart/2008/layout/VerticalCurvedList"/>
    <dgm:cxn modelId="{2EEACB8D-6BFB-4024-81CB-B08C01BC42E4}" type="presParOf" srcId="{69871310-2A30-46BA-A533-9D18476A86B6}" destId="{E03CD2D1-8598-49CE-9AF0-45D265C91217}" srcOrd="14" destOrd="0" presId="urn:microsoft.com/office/officeart/2008/layout/VerticalCurvedList"/>
    <dgm:cxn modelId="{09488B6E-5468-4A35-94CD-5167B4221205}" type="presParOf" srcId="{E03CD2D1-8598-49CE-9AF0-45D265C91217}" destId="{64584B58-8C14-44F5-BE10-CA9820CEA67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5AC1561-AAD3-4DFF-A463-367315B0B279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773B677F-2A5B-4E9C-9081-F9876B4057D3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Improving the model in character level identification</a:t>
          </a:r>
        </a:p>
      </dgm:t>
    </dgm:pt>
    <dgm:pt modelId="{5CF0D952-BF91-4D21-A7BA-B0C9EC70FF24}" type="parTrans" cxnId="{7FC707DA-8E9D-4189-9EC5-2226579C1AEF}">
      <dgm:prSet/>
      <dgm:spPr/>
      <dgm:t>
        <a:bodyPr/>
        <a:lstStyle/>
        <a:p>
          <a:endParaRPr lang="en-IN"/>
        </a:p>
      </dgm:t>
    </dgm:pt>
    <dgm:pt modelId="{3CAD82C3-F841-4E3E-868E-9F9FEE339D81}" type="sibTrans" cxnId="{7FC707DA-8E9D-4189-9EC5-2226579C1AEF}">
      <dgm:prSet/>
      <dgm:spPr/>
      <dgm:t>
        <a:bodyPr/>
        <a:lstStyle/>
        <a:p>
          <a:endParaRPr lang="en-IN"/>
        </a:p>
      </dgm:t>
    </dgm:pt>
    <dgm:pt modelId="{93A83AD1-C0F0-4388-81C5-0836A07E6662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Improving analysing the result of joint model</a:t>
          </a:r>
        </a:p>
      </dgm:t>
    </dgm:pt>
    <dgm:pt modelId="{1210EA11-A6A2-422E-8D40-516E3FC081F6}" type="parTrans" cxnId="{1288EBA3-789C-4C99-85FB-C8943D15ED31}">
      <dgm:prSet/>
      <dgm:spPr/>
      <dgm:t>
        <a:bodyPr/>
        <a:lstStyle/>
        <a:p>
          <a:endParaRPr lang="en-IN"/>
        </a:p>
      </dgm:t>
    </dgm:pt>
    <dgm:pt modelId="{513EAE43-036B-4EF3-8AAE-4021959F6934}" type="sibTrans" cxnId="{1288EBA3-789C-4C99-85FB-C8943D15ED31}">
      <dgm:prSet/>
      <dgm:spPr/>
      <dgm:t>
        <a:bodyPr/>
        <a:lstStyle/>
        <a:p>
          <a:endParaRPr lang="en-IN"/>
        </a:p>
      </dgm:t>
    </dgm:pt>
    <dgm:pt modelId="{0889A23B-1096-4F64-A165-87E22436F6B1}">
      <dgm:prSet phldrT="[Text]" custT="1"/>
      <dgm:spPr>
        <a:ln>
          <a:solidFill>
            <a:schemeClr val="tx1"/>
          </a:solidFill>
        </a:ln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Using the available weights of pretrained segmentation model</a:t>
          </a:r>
        </a:p>
      </dgm:t>
    </dgm:pt>
    <dgm:pt modelId="{0547AC9A-7C88-4AAA-97B2-56D69E69D7D4}" type="parTrans" cxnId="{1E158F73-2D69-4F01-9CAC-62A7B08B74EC}">
      <dgm:prSet/>
      <dgm:spPr/>
      <dgm:t>
        <a:bodyPr/>
        <a:lstStyle/>
        <a:p>
          <a:endParaRPr lang="en-IN"/>
        </a:p>
      </dgm:t>
    </dgm:pt>
    <dgm:pt modelId="{5398370F-6F0A-4A0A-A82B-D25D558C9D8D}" type="sibTrans" cxnId="{1E158F73-2D69-4F01-9CAC-62A7B08B74EC}">
      <dgm:prSet/>
      <dgm:spPr/>
      <dgm:t>
        <a:bodyPr/>
        <a:lstStyle/>
        <a:p>
          <a:endParaRPr lang="en-IN"/>
        </a:p>
      </dgm:t>
    </dgm:pt>
    <dgm:pt modelId="{2C367619-A8FE-477A-B7F9-F86CB0B84C01}" type="pres">
      <dgm:prSet presAssocID="{35AC1561-AAD3-4DFF-A463-367315B0B279}" presName="Name0" presStyleCnt="0">
        <dgm:presLayoutVars>
          <dgm:chMax val="7"/>
          <dgm:chPref val="7"/>
          <dgm:dir/>
        </dgm:presLayoutVars>
      </dgm:prSet>
      <dgm:spPr/>
    </dgm:pt>
    <dgm:pt modelId="{70E54309-63DB-44A0-8D1C-9B025D286201}" type="pres">
      <dgm:prSet presAssocID="{35AC1561-AAD3-4DFF-A463-367315B0B279}" presName="Name1" presStyleCnt="0"/>
      <dgm:spPr/>
    </dgm:pt>
    <dgm:pt modelId="{E72B06A8-E549-4A47-94F1-2F2534DD5AF6}" type="pres">
      <dgm:prSet presAssocID="{35AC1561-AAD3-4DFF-A463-367315B0B279}" presName="cycle" presStyleCnt="0"/>
      <dgm:spPr/>
    </dgm:pt>
    <dgm:pt modelId="{4E26BE11-7180-412E-B991-662C5053EDB2}" type="pres">
      <dgm:prSet presAssocID="{35AC1561-AAD3-4DFF-A463-367315B0B279}" presName="srcNode" presStyleLbl="node1" presStyleIdx="0" presStyleCnt="3"/>
      <dgm:spPr/>
    </dgm:pt>
    <dgm:pt modelId="{36D94567-AB3C-4C4B-93E1-5911F9F8D6F6}" type="pres">
      <dgm:prSet presAssocID="{35AC1561-AAD3-4DFF-A463-367315B0B279}" presName="conn" presStyleLbl="parChTrans1D2" presStyleIdx="0" presStyleCnt="1"/>
      <dgm:spPr/>
    </dgm:pt>
    <dgm:pt modelId="{5569CC90-E580-4E49-B945-4DEF68E84265}" type="pres">
      <dgm:prSet presAssocID="{35AC1561-AAD3-4DFF-A463-367315B0B279}" presName="extraNode" presStyleLbl="node1" presStyleIdx="0" presStyleCnt="3"/>
      <dgm:spPr/>
    </dgm:pt>
    <dgm:pt modelId="{514CD40E-BA66-42C7-A967-7EE4031E9312}" type="pres">
      <dgm:prSet presAssocID="{35AC1561-AAD3-4DFF-A463-367315B0B279}" presName="dstNode" presStyleLbl="node1" presStyleIdx="0" presStyleCnt="3"/>
      <dgm:spPr/>
    </dgm:pt>
    <dgm:pt modelId="{7FE41491-F4F7-424C-BE28-AEC231F02322}" type="pres">
      <dgm:prSet presAssocID="{773B677F-2A5B-4E9C-9081-F9876B4057D3}" presName="text_1" presStyleLbl="node1" presStyleIdx="0" presStyleCnt="3">
        <dgm:presLayoutVars>
          <dgm:bulletEnabled val="1"/>
        </dgm:presLayoutVars>
      </dgm:prSet>
      <dgm:spPr/>
    </dgm:pt>
    <dgm:pt modelId="{A3DECC89-CEE6-4E2D-9DE0-F04C6FAEDC67}" type="pres">
      <dgm:prSet presAssocID="{773B677F-2A5B-4E9C-9081-F9876B4057D3}" presName="accent_1" presStyleCnt="0"/>
      <dgm:spPr/>
    </dgm:pt>
    <dgm:pt modelId="{D7039F48-E5B2-49A4-B809-724AF2790F62}" type="pres">
      <dgm:prSet presAssocID="{773B677F-2A5B-4E9C-9081-F9876B4057D3}" presName="accentRepeatNode" presStyleLbl="solidFgAcc1" presStyleIdx="0" presStyleCnt="3"/>
      <dgm:spPr/>
    </dgm:pt>
    <dgm:pt modelId="{FA429930-CA1F-4499-A207-DB2A89E6FCEC}" type="pres">
      <dgm:prSet presAssocID="{93A83AD1-C0F0-4388-81C5-0836A07E6662}" presName="text_2" presStyleLbl="node1" presStyleIdx="1" presStyleCnt="3">
        <dgm:presLayoutVars>
          <dgm:bulletEnabled val="1"/>
        </dgm:presLayoutVars>
      </dgm:prSet>
      <dgm:spPr/>
    </dgm:pt>
    <dgm:pt modelId="{6ED00F2F-6FAD-4D3B-9845-4D8190EBBA14}" type="pres">
      <dgm:prSet presAssocID="{93A83AD1-C0F0-4388-81C5-0836A07E6662}" presName="accent_2" presStyleCnt="0"/>
      <dgm:spPr/>
    </dgm:pt>
    <dgm:pt modelId="{B45B3A78-DDAA-4C70-BE0F-26CD5ABDD641}" type="pres">
      <dgm:prSet presAssocID="{93A83AD1-C0F0-4388-81C5-0836A07E6662}" presName="accentRepeatNode" presStyleLbl="solidFgAcc1" presStyleIdx="1" presStyleCnt="3"/>
      <dgm:spPr/>
    </dgm:pt>
    <dgm:pt modelId="{F728D8F8-7A99-4472-B3D5-00A7E0FF0C17}" type="pres">
      <dgm:prSet presAssocID="{0889A23B-1096-4F64-A165-87E22436F6B1}" presName="text_3" presStyleLbl="node1" presStyleIdx="2" presStyleCnt="3">
        <dgm:presLayoutVars>
          <dgm:bulletEnabled val="1"/>
        </dgm:presLayoutVars>
      </dgm:prSet>
      <dgm:spPr/>
    </dgm:pt>
    <dgm:pt modelId="{B0465150-886B-44A4-87D3-6698DA59BDE8}" type="pres">
      <dgm:prSet presAssocID="{0889A23B-1096-4F64-A165-87E22436F6B1}" presName="accent_3" presStyleCnt="0"/>
      <dgm:spPr/>
    </dgm:pt>
    <dgm:pt modelId="{6AEEE7D5-FF27-41D9-9651-492EFC0EEABF}" type="pres">
      <dgm:prSet presAssocID="{0889A23B-1096-4F64-A165-87E22436F6B1}" presName="accentRepeatNode" presStyleLbl="solidFgAcc1" presStyleIdx="2" presStyleCnt="3"/>
      <dgm:spPr/>
    </dgm:pt>
  </dgm:ptLst>
  <dgm:cxnLst>
    <dgm:cxn modelId="{1E158F73-2D69-4F01-9CAC-62A7B08B74EC}" srcId="{35AC1561-AAD3-4DFF-A463-367315B0B279}" destId="{0889A23B-1096-4F64-A165-87E22436F6B1}" srcOrd="2" destOrd="0" parTransId="{0547AC9A-7C88-4AAA-97B2-56D69E69D7D4}" sibTransId="{5398370F-6F0A-4A0A-A82B-D25D558C9D8D}"/>
    <dgm:cxn modelId="{93834D7A-53EC-449A-9702-BBA5C8B82C2C}" type="presOf" srcId="{35AC1561-AAD3-4DFF-A463-367315B0B279}" destId="{2C367619-A8FE-477A-B7F9-F86CB0B84C01}" srcOrd="0" destOrd="0" presId="urn:microsoft.com/office/officeart/2008/layout/VerticalCurvedList"/>
    <dgm:cxn modelId="{17ECC288-C18E-40F6-A5DC-8AC8D65A0461}" type="presOf" srcId="{3CAD82C3-F841-4E3E-868E-9F9FEE339D81}" destId="{36D94567-AB3C-4C4B-93E1-5911F9F8D6F6}" srcOrd="0" destOrd="0" presId="urn:microsoft.com/office/officeart/2008/layout/VerticalCurvedList"/>
    <dgm:cxn modelId="{1A3DEDA1-2FB0-460A-870C-42D2E7CD4846}" type="presOf" srcId="{93A83AD1-C0F0-4388-81C5-0836A07E6662}" destId="{FA429930-CA1F-4499-A207-DB2A89E6FCEC}" srcOrd="0" destOrd="0" presId="urn:microsoft.com/office/officeart/2008/layout/VerticalCurvedList"/>
    <dgm:cxn modelId="{1288EBA3-789C-4C99-85FB-C8943D15ED31}" srcId="{35AC1561-AAD3-4DFF-A463-367315B0B279}" destId="{93A83AD1-C0F0-4388-81C5-0836A07E6662}" srcOrd="1" destOrd="0" parTransId="{1210EA11-A6A2-422E-8D40-516E3FC081F6}" sibTransId="{513EAE43-036B-4EF3-8AAE-4021959F6934}"/>
    <dgm:cxn modelId="{B5FA44AC-6513-4740-846F-4D324C648FE1}" type="presOf" srcId="{0889A23B-1096-4F64-A165-87E22436F6B1}" destId="{F728D8F8-7A99-4472-B3D5-00A7E0FF0C17}" srcOrd="0" destOrd="0" presId="urn:microsoft.com/office/officeart/2008/layout/VerticalCurvedList"/>
    <dgm:cxn modelId="{57B503C7-C9C5-4F4B-AF14-2F98BA4812D3}" type="presOf" srcId="{773B677F-2A5B-4E9C-9081-F9876B4057D3}" destId="{7FE41491-F4F7-424C-BE28-AEC231F02322}" srcOrd="0" destOrd="0" presId="urn:microsoft.com/office/officeart/2008/layout/VerticalCurvedList"/>
    <dgm:cxn modelId="{7FC707DA-8E9D-4189-9EC5-2226579C1AEF}" srcId="{35AC1561-AAD3-4DFF-A463-367315B0B279}" destId="{773B677F-2A5B-4E9C-9081-F9876B4057D3}" srcOrd="0" destOrd="0" parTransId="{5CF0D952-BF91-4D21-A7BA-B0C9EC70FF24}" sibTransId="{3CAD82C3-F841-4E3E-868E-9F9FEE339D81}"/>
    <dgm:cxn modelId="{9B6FEF05-1467-4427-BD72-5B788D179131}" type="presParOf" srcId="{2C367619-A8FE-477A-B7F9-F86CB0B84C01}" destId="{70E54309-63DB-44A0-8D1C-9B025D286201}" srcOrd="0" destOrd="0" presId="urn:microsoft.com/office/officeart/2008/layout/VerticalCurvedList"/>
    <dgm:cxn modelId="{2E2FF645-8EFA-4D67-9329-5D10D229302F}" type="presParOf" srcId="{70E54309-63DB-44A0-8D1C-9B025D286201}" destId="{E72B06A8-E549-4A47-94F1-2F2534DD5AF6}" srcOrd="0" destOrd="0" presId="urn:microsoft.com/office/officeart/2008/layout/VerticalCurvedList"/>
    <dgm:cxn modelId="{70930598-A4E7-41D7-A5DD-B3B8C3B77163}" type="presParOf" srcId="{E72B06A8-E549-4A47-94F1-2F2534DD5AF6}" destId="{4E26BE11-7180-412E-B991-662C5053EDB2}" srcOrd="0" destOrd="0" presId="urn:microsoft.com/office/officeart/2008/layout/VerticalCurvedList"/>
    <dgm:cxn modelId="{3890CBFE-4666-461A-BA9D-581E0963CA9E}" type="presParOf" srcId="{E72B06A8-E549-4A47-94F1-2F2534DD5AF6}" destId="{36D94567-AB3C-4C4B-93E1-5911F9F8D6F6}" srcOrd="1" destOrd="0" presId="urn:microsoft.com/office/officeart/2008/layout/VerticalCurvedList"/>
    <dgm:cxn modelId="{7FB469B1-D16F-4C9B-A12C-03B778AB0180}" type="presParOf" srcId="{E72B06A8-E549-4A47-94F1-2F2534DD5AF6}" destId="{5569CC90-E580-4E49-B945-4DEF68E84265}" srcOrd="2" destOrd="0" presId="urn:microsoft.com/office/officeart/2008/layout/VerticalCurvedList"/>
    <dgm:cxn modelId="{1B263F12-67CC-4BB0-A270-C7882D661B87}" type="presParOf" srcId="{E72B06A8-E549-4A47-94F1-2F2534DD5AF6}" destId="{514CD40E-BA66-42C7-A967-7EE4031E9312}" srcOrd="3" destOrd="0" presId="urn:microsoft.com/office/officeart/2008/layout/VerticalCurvedList"/>
    <dgm:cxn modelId="{C8D255DE-61A5-4E42-9229-B0F80926E56E}" type="presParOf" srcId="{70E54309-63DB-44A0-8D1C-9B025D286201}" destId="{7FE41491-F4F7-424C-BE28-AEC231F02322}" srcOrd="1" destOrd="0" presId="urn:microsoft.com/office/officeart/2008/layout/VerticalCurvedList"/>
    <dgm:cxn modelId="{B2F9FC98-1536-43B4-8A92-93F2EA160D03}" type="presParOf" srcId="{70E54309-63DB-44A0-8D1C-9B025D286201}" destId="{A3DECC89-CEE6-4E2D-9DE0-F04C6FAEDC67}" srcOrd="2" destOrd="0" presId="urn:microsoft.com/office/officeart/2008/layout/VerticalCurvedList"/>
    <dgm:cxn modelId="{224D8E91-9131-4213-A2BE-5F956A948CC8}" type="presParOf" srcId="{A3DECC89-CEE6-4E2D-9DE0-F04C6FAEDC67}" destId="{D7039F48-E5B2-49A4-B809-724AF2790F62}" srcOrd="0" destOrd="0" presId="urn:microsoft.com/office/officeart/2008/layout/VerticalCurvedList"/>
    <dgm:cxn modelId="{6AB479A5-5391-4214-BF14-52B2263EC859}" type="presParOf" srcId="{70E54309-63DB-44A0-8D1C-9B025D286201}" destId="{FA429930-CA1F-4499-A207-DB2A89E6FCEC}" srcOrd="3" destOrd="0" presId="urn:microsoft.com/office/officeart/2008/layout/VerticalCurvedList"/>
    <dgm:cxn modelId="{41BF9DC6-87C2-4075-822E-283B4529BD35}" type="presParOf" srcId="{70E54309-63DB-44A0-8D1C-9B025D286201}" destId="{6ED00F2F-6FAD-4D3B-9845-4D8190EBBA14}" srcOrd="4" destOrd="0" presId="urn:microsoft.com/office/officeart/2008/layout/VerticalCurvedList"/>
    <dgm:cxn modelId="{ACFD8083-1D92-462C-99A3-BC9608BB86C1}" type="presParOf" srcId="{6ED00F2F-6FAD-4D3B-9845-4D8190EBBA14}" destId="{B45B3A78-DDAA-4C70-BE0F-26CD5ABDD641}" srcOrd="0" destOrd="0" presId="urn:microsoft.com/office/officeart/2008/layout/VerticalCurvedList"/>
    <dgm:cxn modelId="{462146A7-7010-487F-AD8A-A63D8EB39551}" type="presParOf" srcId="{70E54309-63DB-44A0-8D1C-9B025D286201}" destId="{F728D8F8-7A99-4472-B3D5-00A7E0FF0C17}" srcOrd="5" destOrd="0" presId="urn:microsoft.com/office/officeart/2008/layout/VerticalCurvedList"/>
    <dgm:cxn modelId="{43CF8E44-E799-4872-A199-8BB398A82993}" type="presParOf" srcId="{70E54309-63DB-44A0-8D1C-9B025D286201}" destId="{B0465150-886B-44A4-87D3-6698DA59BDE8}" srcOrd="6" destOrd="0" presId="urn:microsoft.com/office/officeart/2008/layout/VerticalCurvedList"/>
    <dgm:cxn modelId="{1CC0A953-D0BA-41AD-A0D2-11DDBF427BFE}" type="presParOf" srcId="{B0465150-886B-44A4-87D3-6698DA59BDE8}" destId="{6AEEE7D5-FF27-41D9-9651-492EFC0EEAB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74DA1CD-A2FF-46AF-87AD-7B811F7E1A68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812006E0-2483-4D56-A986-B7D63AAC368F}">
      <dgm:prSet phldrT="[Text]" custT="1"/>
      <dgm:spPr/>
      <dgm:t>
        <a:bodyPr/>
        <a:lstStyle/>
        <a:p>
          <a:pPr algn="ctr"/>
          <a:r>
            <a:rPr lang="en-IN" sz="1800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Neural approach for Sanskrit NER</a:t>
          </a:r>
          <a:endParaRPr lang="en-IN" sz="1800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BA098EE-950F-4020-8453-CF0F13EC24C8}" type="parTrans" cxnId="{E51DF32A-CE1E-4D7A-B560-6C00E1710F17}">
      <dgm:prSet/>
      <dgm:spPr/>
      <dgm:t>
        <a:bodyPr/>
        <a:lstStyle/>
        <a:p>
          <a:endParaRPr lang="en-IN"/>
        </a:p>
      </dgm:t>
    </dgm:pt>
    <dgm:pt modelId="{E7BA505F-F231-4983-A49A-DD17340E4BFF}" type="sibTrans" cxnId="{E51DF32A-CE1E-4D7A-B560-6C00E1710F17}">
      <dgm:prSet/>
      <dgm:spPr/>
      <dgm:t>
        <a:bodyPr/>
        <a:lstStyle/>
        <a:p>
          <a:endParaRPr lang="en-IN"/>
        </a:p>
      </dgm:t>
    </dgm:pt>
    <dgm:pt modelId="{02E6DE98-6F4A-4CAE-93B1-CEC9B788BB7E}">
      <dgm:prSet phldrT="[Text]" custT="1"/>
      <dgm:spPr/>
      <dgm:t>
        <a:bodyPr/>
        <a:lstStyle/>
        <a:p>
          <a:pPr algn="just"/>
          <a:r>
            <a:rPr lang="en-US" sz="16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Testing neural network architecture for sequence labeling to recognize named entities in Sanskrit, without relying on any task-specific resources, feature engineering, or data pre-processing</a:t>
          </a:r>
          <a:endParaRPr lang="en-IN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4AA8E47-4A7E-4FE9-8CF9-F8376385D770}" type="parTrans" cxnId="{0E55C116-F44D-4F3F-BC2E-55A56E2586D0}">
      <dgm:prSet/>
      <dgm:spPr/>
      <dgm:t>
        <a:bodyPr/>
        <a:lstStyle/>
        <a:p>
          <a:endParaRPr lang="en-IN"/>
        </a:p>
      </dgm:t>
    </dgm:pt>
    <dgm:pt modelId="{59C89201-F7BB-4BBE-B309-F5F6BFCB480A}" type="sibTrans" cxnId="{0E55C116-F44D-4F3F-BC2E-55A56E2586D0}">
      <dgm:prSet/>
      <dgm:spPr/>
      <dgm:t>
        <a:bodyPr/>
        <a:lstStyle/>
        <a:p>
          <a:endParaRPr lang="en-IN"/>
        </a:p>
      </dgm:t>
    </dgm:pt>
    <dgm:pt modelId="{0ED2CFF3-AF9F-43C5-A8C8-6C5B9D320D3A}">
      <dgm:prSet phldrT="[Text]" custT="1"/>
      <dgm:spPr/>
      <dgm:t>
        <a:bodyPr/>
        <a:lstStyle/>
        <a:p>
          <a:pPr algn="ctr"/>
          <a:r>
            <a:rPr lang="en-IN" sz="1800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Framework for improving NER model</a:t>
          </a:r>
          <a:endParaRPr lang="en-IN" sz="1800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3EE63B-FE56-4029-A3DE-5958BE71CD8B}" type="parTrans" cxnId="{A69D965F-BAE0-494E-9F3C-322BD7AD439F}">
      <dgm:prSet/>
      <dgm:spPr/>
      <dgm:t>
        <a:bodyPr/>
        <a:lstStyle/>
        <a:p>
          <a:endParaRPr lang="en-IN"/>
        </a:p>
      </dgm:t>
    </dgm:pt>
    <dgm:pt modelId="{804177C5-3DFD-484A-8363-947EE373251C}" type="sibTrans" cxnId="{A69D965F-BAE0-494E-9F3C-322BD7AD439F}">
      <dgm:prSet/>
      <dgm:spPr/>
      <dgm:t>
        <a:bodyPr/>
        <a:lstStyle/>
        <a:p>
          <a:endParaRPr lang="en-IN"/>
        </a:p>
      </dgm:t>
    </dgm:pt>
    <dgm:pt modelId="{DC1E4EEE-726C-4C05-8A00-2ED759369037}">
      <dgm:prSet phldrT="[Text]" custT="1"/>
      <dgm:spPr/>
      <dgm:t>
        <a:bodyPr/>
        <a:lstStyle/>
        <a:p>
          <a:pPr algn="just"/>
          <a:r>
            <a:rPr lang="en-US" sz="16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Proposed framework for training Sanskrit NER and word segmentation models together to improve the model's ability to identify entity boundaries.</a:t>
          </a:r>
          <a:endParaRPr lang="en-IN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68F6F6-2989-4A3E-9444-26D8E21D2FAC}" type="parTrans" cxnId="{6558FC9F-BCC2-4AE3-B4AA-160CDEA92D2D}">
      <dgm:prSet/>
      <dgm:spPr/>
      <dgm:t>
        <a:bodyPr/>
        <a:lstStyle/>
        <a:p>
          <a:endParaRPr lang="en-IN"/>
        </a:p>
      </dgm:t>
    </dgm:pt>
    <dgm:pt modelId="{E5543FC8-8FB7-4423-8FBB-BFC2C4E9DBD7}" type="sibTrans" cxnId="{6558FC9F-BCC2-4AE3-B4AA-160CDEA92D2D}">
      <dgm:prSet/>
      <dgm:spPr/>
      <dgm:t>
        <a:bodyPr/>
        <a:lstStyle/>
        <a:p>
          <a:endParaRPr lang="en-IN"/>
        </a:p>
      </dgm:t>
    </dgm:pt>
    <dgm:pt modelId="{49F56701-7F68-4049-A69E-18594D0A2F3E}">
      <dgm:prSet phldrT="[Text]" custT="1"/>
      <dgm:spPr/>
      <dgm:t>
        <a:bodyPr/>
        <a:lstStyle/>
        <a:p>
          <a:pPr algn="ctr"/>
          <a:r>
            <a:rPr lang="en-US" sz="1800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Need for high-quality labeled dataset</a:t>
          </a:r>
          <a:endParaRPr lang="en-IN" sz="1800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657C9E2-6CC3-4351-B848-13E377C72EAC}" type="parTrans" cxnId="{2613774C-1711-418F-8F09-883EFC8BD5F3}">
      <dgm:prSet/>
      <dgm:spPr/>
      <dgm:t>
        <a:bodyPr/>
        <a:lstStyle/>
        <a:p>
          <a:endParaRPr lang="en-IN"/>
        </a:p>
      </dgm:t>
    </dgm:pt>
    <dgm:pt modelId="{89F5CCAE-4AC9-4E41-A959-F6FD0272F3DC}" type="sibTrans" cxnId="{2613774C-1711-418F-8F09-883EFC8BD5F3}">
      <dgm:prSet/>
      <dgm:spPr/>
      <dgm:t>
        <a:bodyPr/>
        <a:lstStyle/>
        <a:p>
          <a:endParaRPr lang="en-IN"/>
        </a:p>
      </dgm:t>
    </dgm:pt>
    <dgm:pt modelId="{96B07E03-BDA0-4D2A-8502-1C8B62A6EA41}">
      <dgm:prSet phldrT="[Text]" custT="1"/>
      <dgm:spPr/>
      <dgm:t>
        <a:bodyPr/>
        <a:lstStyle/>
        <a:p>
          <a:pPr algn="just"/>
          <a:r>
            <a:rPr lang="en-US" sz="16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Developing an effective NER model for Sanskrit requires a large, high-quality labeled dataset of Sanskrit text with annotated named entities. Training on a small or low-quality dataset may result in poor performance. Further research and resources are needed for effective models.</a:t>
          </a:r>
          <a:endParaRPr lang="en-IN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1FA34DD-E2F1-4FDD-A132-02317BBD5338}" type="parTrans" cxnId="{31769B99-AACE-40E7-A968-28BA3A681B9C}">
      <dgm:prSet/>
      <dgm:spPr/>
      <dgm:t>
        <a:bodyPr/>
        <a:lstStyle/>
        <a:p>
          <a:endParaRPr lang="en-IN"/>
        </a:p>
      </dgm:t>
    </dgm:pt>
    <dgm:pt modelId="{A51C9FE1-7107-4168-9E5E-34BAAB6D8E1A}" type="sibTrans" cxnId="{31769B99-AACE-40E7-A968-28BA3A681B9C}">
      <dgm:prSet/>
      <dgm:spPr/>
      <dgm:t>
        <a:bodyPr/>
        <a:lstStyle/>
        <a:p>
          <a:endParaRPr lang="en-IN"/>
        </a:p>
      </dgm:t>
    </dgm:pt>
    <dgm:pt modelId="{9561E280-E9A4-4674-BC9E-F9A75750ACEB}" type="pres">
      <dgm:prSet presAssocID="{474DA1CD-A2FF-46AF-87AD-7B811F7E1A68}" presName="Name0" presStyleCnt="0">
        <dgm:presLayoutVars>
          <dgm:dir/>
          <dgm:animLvl val="lvl"/>
          <dgm:resizeHandles val="exact"/>
        </dgm:presLayoutVars>
      </dgm:prSet>
      <dgm:spPr/>
    </dgm:pt>
    <dgm:pt modelId="{8BBB2098-0832-4964-B493-36F302BCB11B}" type="pres">
      <dgm:prSet presAssocID="{812006E0-2483-4D56-A986-B7D63AAC368F}" presName="composite" presStyleCnt="0"/>
      <dgm:spPr/>
    </dgm:pt>
    <dgm:pt modelId="{AF67C923-9629-488A-948C-7B8B376D2032}" type="pres">
      <dgm:prSet presAssocID="{812006E0-2483-4D56-A986-B7D63AAC368F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255485E7-2DFC-47DC-83D5-8FB74BA4B33B}" type="pres">
      <dgm:prSet presAssocID="{812006E0-2483-4D56-A986-B7D63AAC368F}" presName="desTx" presStyleLbl="alignAccFollowNode1" presStyleIdx="0" presStyleCnt="3">
        <dgm:presLayoutVars>
          <dgm:bulletEnabled val="1"/>
        </dgm:presLayoutVars>
      </dgm:prSet>
      <dgm:spPr/>
    </dgm:pt>
    <dgm:pt modelId="{55FBBF71-D61B-42AB-B338-769AB0FAA953}" type="pres">
      <dgm:prSet presAssocID="{E7BA505F-F231-4983-A49A-DD17340E4BFF}" presName="space" presStyleCnt="0"/>
      <dgm:spPr/>
    </dgm:pt>
    <dgm:pt modelId="{19E7A2C1-FBFE-40A7-BC6C-BEAC8F2FD3ED}" type="pres">
      <dgm:prSet presAssocID="{0ED2CFF3-AF9F-43C5-A8C8-6C5B9D320D3A}" presName="composite" presStyleCnt="0"/>
      <dgm:spPr/>
    </dgm:pt>
    <dgm:pt modelId="{BDBDD53D-BFEB-4863-A9B8-A13DAE916B32}" type="pres">
      <dgm:prSet presAssocID="{0ED2CFF3-AF9F-43C5-A8C8-6C5B9D320D3A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9C6A18BF-A694-4313-8BD2-2CF4EE7FA93A}" type="pres">
      <dgm:prSet presAssocID="{0ED2CFF3-AF9F-43C5-A8C8-6C5B9D320D3A}" presName="desTx" presStyleLbl="alignAccFollowNode1" presStyleIdx="1" presStyleCnt="3">
        <dgm:presLayoutVars>
          <dgm:bulletEnabled val="1"/>
        </dgm:presLayoutVars>
      </dgm:prSet>
      <dgm:spPr/>
    </dgm:pt>
    <dgm:pt modelId="{5598F3A8-A621-4B9F-8892-28E78BFE8DA8}" type="pres">
      <dgm:prSet presAssocID="{804177C5-3DFD-484A-8363-947EE373251C}" presName="space" presStyleCnt="0"/>
      <dgm:spPr/>
    </dgm:pt>
    <dgm:pt modelId="{1F1FF8DF-E974-451C-90E8-BDEBB9D78FEF}" type="pres">
      <dgm:prSet presAssocID="{49F56701-7F68-4049-A69E-18594D0A2F3E}" presName="composite" presStyleCnt="0"/>
      <dgm:spPr/>
    </dgm:pt>
    <dgm:pt modelId="{B0C42E80-FA2F-4E15-A4F2-EC5803F77E40}" type="pres">
      <dgm:prSet presAssocID="{49F56701-7F68-4049-A69E-18594D0A2F3E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45C829C1-6AC3-4454-A9F1-25869DF3CA8E}" type="pres">
      <dgm:prSet presAssocID="{49F56701-7F68-4049-A69E-18594D0A2F3E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42FA5A10-F150-418C-9D75-6FE55F58D3EA}" type="presOf" srcId="{812006E0-2483-4D56-A986-B7D63AAC368F}" destId="{AF67C923-9629-488A-948C-7B8B376D2032}" srcOrd="0" destOrd="0" presId="urn:microsoft.com/office/officeart/2005/8/layout/hList1"/>
    <dgm:cxn modelId="{0E55C116-F44D-4F3F-BC2E-55A56E2586D0}" srcId="{812006E0-2483-4D56-A986-B7D63AAC368F}" destId="{02E6DE98-6F4A-4CAE-93B1-CEC9B788BB7E}" srcOrd="0" destOrd="0" parTransId="{64AA8E47-4A7E-4FE9-8CF9-F8376385D770}" sibTransId="{59C89201-F7BB-4BBE-B309-F5F6BFCB480A}"/>
    <dgm:cxn modelId="{E51DF32A-CE1E-4D7A-B560-6C00E1710F17}" srcId="{474DA1CD-A2FF-46AF-87AD-7B811F7E1A68}" destId="{812006E0-2483-4D56-A986-B7D63AAC368F}" srcOrd="0" destOrd="0" parTransId="{CBA098EE-950F-4020-8453-CF0F13EC24C8}" sibTransId="{E7BA505F-F231-4983-A49A-DD17340E4BFF}"/>
    <dgm:cxn modelId="{A69D965F-BAE0-494E-9F3C-322BD7AD439F}" srcId="{474DA1CD-A2FF-46AF-87AD-7B811F7E1A68}" destId="{0ED2CFF3-AF9F-43C5-A8C8-6C5B9D320D3A}" srcOrd="1" destOrd="0" parTransId="{403EE63B-FE56-4029-A3DE-5958BE71CD8B}" sibTransId="{804177C5-3DFD-484A-8363-947EE373251C}"/>
    <dgm:cxn modelId="{D696D449-6AD4-48B3-B952-DADD26D38FCF}" type="presOf" srcId="{0ED2CFF3-AF9F-43C5-A8C8-6C5B9D320D3A}" destId="{BDBDD53D-BFEB-4863-A9B8-A13DAE916B32}" srcOrd="0" destOrd="0" presId="urn:microsoft.com/office/officeart/2005/8/layout/hList1"/>
    <dgm:cxn modelId="{2613774C-1711-418F-8F09-883EFC8BD5F3}" srcId="{474DA1CD-A2FF-46AF-87AD-7B811F7E1A68}" destId="{49F56701-7F68-4049-A69E-18594D0A2F3E}" srcOrd="2" destOrd="0" parTransId="{E657C9E2-6CC3-4351-B848-13E377C72EAC}" sibTransId="{89F5CCAE-4AC9-4E41-A959-F6FD0272F3DC}"/>
    <dgm:cxn modelId="{6B63B493-01EA-4021-800D-62962A2BADFF}" type="presOf" srcId="{49F56701-7F68-4049-A69E-18594D0A2F3E}" destId="{B0C42E80-FA2F-4E15-A4F2-EC5803F77E40}" srcOrd="0" destOrd="0" presId="urn:microsoft.com/office/officeart/2005/8/layout/hList1"/>
    <dgm:cxn modelId="{31769B99-AACE-40E7-A968-28BA3A681B9C}" srcId="{49F56701-7F68-4049-A69E-18594D0A2F3E}" destId="{96B07E03-BDA0-4D2A-8502-1C8B62A6EA41}" srcOrd="0" destOrd="0" parTransId="{E1FA34DD-E2F1-4FDD-A132-02317BBD5338}" sibTransId="{A51C9FE1-7107-4168-9E5E-34BAAB6D8E1A}"/>
    <dgm:cxn modelId="{6558FC9F-BCC2-4AE3-B4AA-160CDEA92D2D}" srcId="{0ED2CFF3-AF9F-43C5-A8C8-6C5B9D320D3A}" destId="{DC1E4EEE-726C-4C05-8A00-2ED759369037}" srcOrd="0" destOrd="0" parTransId="{8C68F6F6-2989-4A3E-9444-26D8E21D2FAC}" sibTransId="{E5543FC8-8FB7-4423-8FBB-BFC2C4E9DBD7}"/>
    <dgm:cxn modelId="{CBA5B2A0-9D39-49B6-9E69-058CD4107CDF}" type="presOf" srcId="{474DA1CD-A2FF-46AF-87AD-7B811F7E1A68}" destId="{9561E280-E9A4-4674-BC9E-F9A75750ACEB}" srcOrd="0" destOrd="0" presId="urn:microsoft.com/office/officeart/2005/8/layout/hList1"/>
    <dgm:cxn modelId="{5E9F54C6-4451-4DC9-9554-873BDC1AF4E3}" type="presOf" srcId="{02E6DE98-6F4A-4CAE-93B1-CEC9B788BB7E}" destId="{255485E7-2DFC-47DC-83D5-8FB74BA4B33B}" srcOrd="0" destOrd="0" presId="urn:microsoft.com/office/officeart/2005/8/layout/hList1"/>
    <dgm:cxn modelId="{5D7ED5D1-60E2-4FE1-B1C5-D45BFC41C5D8}" type="presOf" srcId="{DC1E4EEE-726C-4C05-8A00-2ED759369037}" destId="{9C6A18BF-A694-4313-8BD2-2CF4EE7FA93A}" srcOrd="0" destOrd="0" presId="urn:microsoft.com/office/officeart/2005/8/layout/hList1"/>
    <dgm:cxn modelId="{5EABF4E3-C1DA-4BCB-938D-B83903CE7015}" type="presOf" srcId="{96B07E03-BDA0-4D2A-8502-1C8B62A6EA41}" destId="{45C829C1-6AC3-4454-A9F1-25869DF3CA8E}" srcOrd="0" destOrd="0" presId="urn:microsoft.com/office/officeart/2005/8/layout/hList1"/>
    <dgm:cxn modelId="{C914D39D-B02D-4E04-8D64-4A5BDCBEE660}" type="presParOf" srcId="{9561E280-E9A4-4674-BC9E-F9A75750ACEB}" destId="{8BBB2098-0832-4964-B493-36F302BCB11B}" srcOrd="0" destOrd="0" presId="urn:microsoft.com/office/officeart/2005/8/layout/hList1"/>
    <dgm:cxn modelId="{7880BA99-5A53-475C-84EC-9A83F96F8A80}" type="presParOf" srcId="{8BBB2098-0832-4964-B493-36F302BCB11B}" destId="{AF67C923-9629-488A-948C-7B8B376D2032}" srcOrd="0" destOrd="0" presId="urn:microsoft.com/office/officeart/2005/8/layout/hList1"/>
    <dgm:cxn modelId="{BCADB91E-3E33-4338-937F-99BA397E30F3}" type="presParOf" srcId="{8BBB2098-0832-4964-B493-36F302BCB11B}" destId="{255485E7-2DFC-47DC-83D5-8FB74BA4B33B}" srcOrd="1" destOrd="0" presId="urn:microsoft.com/office/officeart/2005/8/layout/hList1"/>
    <dgm:cxn modelId="{365760DE-5860-4AA0-AE29-5258D09E4FD6}" type="presParOf" srcId="{9561E280-E9A4-4674-BC9E-F9A75750ACEB}" destId="{55FBBF71-D61B-42AB-B338-769AB0FAA953}" srcOrd="1" destOrd="0" presId="urn:microsoft.com/office/officeart/2005/8/layout/hList1"/>
    <dgm:cxn modelId="{A4955CE8-CC06-456F-98C3-3F7B6B77708E}" type="presParOf" srcId="{9561E280-E9A4-4674-BC9E-F9A75750ACEB}" destId="{19E7A2C1-FBFE-40A7-BC6C-BEAC8F2FD3ED}" srcOrd="2" destOrd="0" presId="urn:microsoft.com/office/officeart/2005/8/layout/hList1"/>
    <dgm:cxn modelId="{23B0183A-D6AA-466B-A775-C0D1E5F3B95F}" type="presParOf" srcId="{19E7A2C1-FBFE-40A7-BC6C-BEAC8F2FD3ED}" destId="{BDBDD53D-BFEB-4863-A9B8-A13DAE916B32}" srcOrd="0" destOrd="0" presId="urn:microsoft.com/office/officeart/2005/8/layout/hList1"/>
    <dgm:cxn modelId="{86CF3EAB-D0A0-4BFB-8DE5-D17139657248}" type="presParOf" srcId="{19E7A2C1-FBFE-40A7-BC6C-BEAC8F2FD3ED}" destId="{9C6A18BF-A694-4313-8BD2-2CF4EE7FA93A}" srcOrd="1" destOrd="0" presId="urn:microsoft.com/office/officeart/2005/8/layout/hList1"/>
    <dgm:cxn modelId="{814D5916-FB99-4B2C-8F7D-C160CD9DED03}" type="presParOf" srcId="{9561E280-E9A4-4674-BC9E-F9A75750ACEB}" destId="{5598F3A8-A621-4B9F-8892-28E78BFE8DA8}" srcOrd="3" destOrd="0" presId="urn:microsoft.com/office/officeart/2005/8/layout/hList1"/>
    <dgm:cxn modelId="{2BF71769-D2FD-4B83-8FA1-C1E8B969C495}" type="presParOf" srcId="{9561E280-E9A4-4674-BC9E-F9A75750ACEB}" destId="{1F1FF8DF-E974-451C-90E8-BDEBB9D78FEF}" srcOrd="4" destOrd="0" presId="urn:microsoft.com/office/officeart/2005/8/layout/hList1"/>
    <dgm:cxn modelId="{00896E3B-7B67-40E2-95C5-E0A28B084DCF}" type="presParOf" srcId="{1F1FF8DF-E974-451C-90E8-BDEBB9D78FEF}" destId="{B0C42E80-FA2F-4E15-A4F2-EC5803F77E40}" srcOrd="0" destOrd="0" presId="urn:microsoft.com/office/officeart/2005/8/layout/hList1"/>
    <dgm:cxn modelId="{01B04CE4-1EC7-432E-AC3C-408B114FB8FC}" type="presParOf" srcId="{1F1FF8DF-E974-451C-90E8-BDEBB9D78FEF}" destId="{45C829C1-6AC3-4454-A9F1-25869DF3CA8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36D9B55-CA1C-4EDC-AA3E-6857EA69B2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258CF6A6-FAE3-4D8D-82B0-8C0F56E05B63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FB4B6A8A-07C4-459D-A4A1-CB9C493E7A13}" type="parTrans" cxnId="{B1DD04CA-793C-41CD-8C44-B40EA67CF9D2}">
      <dgm:prSet/>
      <dgm:spPr/>
      <dgm:t>
        <a:bodyPr/>
        <a:lstStyle/>
        <a:p>
          <a:endParaRPr lang="en-IN"/>
        </a:p>
      </dgm:t>
    </dgm:pt>
    <dgm:pt modelId="{A4958AA0-5A93-4F0E-8292-661099BFEA2E}" type="sibTrans" cxnId="{B1DD04CA-793C-41CD-8C44-B40EA67CF9D2}">
      <dgm:prSet/>
      <dgm:spPr/>
      <dgm:t>
        <a:bodyPr/>
        <a:lstStyle/>
        <a:p>
          <a:endParaRPr lang="en-IN"/>
        </a:p>
      </dgm:t>
    </dgm:pt>
    <dgm:pt modelId="{82E49741-2F57-48D8-A922-ABAE41A917BD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gm:t>
    </dgm:pt>
    <dgm:pt modelId="{85A95E28-F7E1-49E4-AF37-82017696ECED}" type="parTrans" cxnId="{E053A42F-E0F3-42BF-9086-7D79EBF97B96}">
      <dgm:prSet/>
      <dgm:spPr/>
      <dgm:t>
        <a:bodyPr/>
        <a:lstStyle/>
        <a:p>
          <a:endParaRPr lang="en-IN"/>
        </a:p>
      </dgm:t>
    </dgm:pt>
    <dgm:pt modelId="{EA63EAFD-ED09-4247-A196-9ACDCA417BC6}" type="sibTrans" cxnId="{E053A42F-E0F3-42BF-9086-7D79EBF97B96}">
      <dgm:prSet/>
      <dgm:spPr/>
      <dgm:t>
        <a:bodyPr/>
        <a:lstStyle/>
        <a:p>
          <a:endParaRPr lang="en-IN"/>
        </a:p>
      </dgm:t>
    </dgm:pt>
    <dgm:pt modelId="{EEDA9070-0D3B-44B1-8896-A757AF18B7AC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gm:t>
    </dgm:pt>
    <dgm:pt modelId="{A73D3572-DEAA-4BA3-A0C9-9032E7CEB09B}" type="parTrans" cxnId="{F8E0C307-1116-4427-A715-77B238D3406C}">
      <dgm:prSet/>
      <dgm:spPr/>
      <dgm:t>
        <a:bodyPr/>
        <a:lstStyle/>
        <a:p>
          <a:endParaRPr lang="en-IN"/>
        </a:p>
      </dgm:t>
    </dgm:pt>
    <dgm:pt modelId="{AEA786B6-6A5F-4BC2-8C2F-EFB1DF8F97FD}" type="sibTrans" cxnId="{F8E0C307-1116-4427-A715-77B238D3406C}">
      <dgm:prSet/>
      <dgm:spPr/>
      <dgm:t>
        <a:bodyPr/>
        <a:lstStyle/>
        <a:p>
          <a:endParaRPr lang="en-IN"/>
        </a:p>
      </dgm:t>
    </dgm:pt>
    <dgm:pt modelId="{D2160B79-C643-439D-804C-F4138B8CF336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gm:t>
    </dgm:pt>
    <dgm:pt modelId="{CA1029F6-919A-4BE3-903F-14B03FF75786}" type="parTrans" cxnId="{E39E5D20-8811-43EF-9D09-737BBED72BA0}">
      <dgm:prSet/>
      <dgm:spPr/>
      <dgm:t>
        <a:bodyPr/>
        <a:lstStyle/>
        <a:p>
          <a:endParaRPr lang="en-IN"/>
        </a:p>
      </dgm:t>
    </dgm:pt>
    <dgm:pt modelId="{8548651E-3CBB-46BC-BB73-1A830C898D76}" type="sibTrans" cxnId="{E39E5D20-8811-43EF-9D09-737BBED72BA0}">
      <dgm:prSet/>
      <dgm:spPr/>
      <dgm:t>
        <a:bodyPr/>
        <a:lstStyle/>
        <a:p>
          <a:endParaRPr lang="en-IN"/>
        </a:p>
      </dgm:t>
    </dgm:pt>
    <dgm:pt modelId="{BEFF8189-430E-4B34-AFE4-4BD096F37CDA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gm:t>
    </dgm:pt>
    <dgm:pt modelId="{CFDA8484-49C4-4DEF-B1E6-4ED1549FADA7}" type="parTrans" cxnId="{A8E0138F-C0FC-4DBB-8B3D-A2D296D39220}">
      <dgm:prSet/>
      <dgm:spPr/>
      <dgm:t>
        <a:bodyPr/>
        <a:lstStyle/>
        <a:p>
          <a:endParaRPr lang="en-IN"/>
        </a:p>
      </dgm:t>
    </dgm:pt>
    <dgm:pt modelId="{F5138075-5124-4300-BC1A-F420B3C5F112}" type="sibTrans" cxnId="{A8E0138F-C0FC-4DBB-8B3D-A2D296D39220}">
      <dgm:prSet/>
      <dgm:spPr/>
      <dgm:t>
        <a:bodyPr/>
        <a:lstStyle/>
        <a:p>
          <a:endParaRPr lang="en-IN"/>
        </a:p>
      </dgm:t>
    </dgm:pt>
    <dgm:pt modelId="{F8521E1A-B9EF-4337-8538-E756E13A6AD7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gm:t>
    </dgm:pt>
    <dgm:pt modelId="{B9A77F33-B3CD-4ECC-B6E4-9B3CC6DFC41D}" type="parTrans" cxnId="{83645402-5F28-4EDF-9017-F541FE38D34B}">
      <dgm:prSet/>
      <dgm:spPr/>
      <dgm:t>
        <a:bodyPr/>
        <a:lstStyle/>
        <a:p>
          <a:endParaRPr lang="en-IN"/>
        </a:p>
      </dgm:t>
    </dgm:pt>
    <dgm:pt modelId="{D9DD310D-7479-4DAE-8D8A-263006E0D6D6}" type="sibTrans" cxnId="{83645402-5F28-4EDF-9017-F541FE38D34B}">
      <dgm:prSet/>
      <dgm:spPr/>
      <dgm:t>
        <a:bodyPr/>
        <a:lstStyle/>
        <a:p>
          <a:endParaRPr lang="en-IN"/>
        </a:p>
      </dgm:t>
    </dgm:pt>
    <dgm:pt modelId="{06AF752D-2410-4C3A-8918-CA7CEEDAC6D9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ED4708-4FE1-4BAA-84CA-D8AC084F4B5A}" type="parTrans" cxnId="{CB6F1061-7DCA-493D-A51B-1650F8F1AE98}">
      <dgm:prSet/>
      <dgm:spPr/>
      <dgm:t>
        <a:bodyPr/>
        <a:lstStyle/>
        <a:p>
          <a:endParaRPr lang="en-IN"/>
        </a:p>
      </dgm:t>
    </dgm:pt>
    <dgm:pt modelId="{CD523391-8408-42EA-A0C0-C80F57BF0A4B}" type="sibTrans" cxnId="{CB6F1061-7DCA-493D-A51B-1650F8F1AE98}">
      <dgm:prSet/>
      <dgm:spPr/>
      <dgm:t>
        <a:bodyPr/>
        <a:lstStyle/>
        <a:p>
          <a:endParaRPr lang="en-IN"/>
        </a:p>
      </dgm:t>
    </dgm:pt>
    <dgm:pt modelId="{0C13D942-2FEE-42F5-9A87-35D9E4E59CB6}" type="pres">
      <dgm:prSet presAssocID="{036D9B55-CA1C-4EDC-AA3E-6857EA69B24C}" presName="Name0" presStyleCnt="0">
        <dgm:presLayoutVars>
          <dgm:chMax val="7"/>
          <dgm:chPref val="7"/>
          <dgm:dir/>
        </dgm:presLayoutVars>
      </dgm:prSet>
      <dgm:spPr/>
    </dgm:pt>
    <dgm:pt modelId="{69871310-2A30-46BA-A533-9D18476A86B6}" type="pres">
      <dgm:prSet presAssocID="{036D9B55-CA1C-4EDC-AA3E-6857EA69B24C}" presName="Name1" presStyleCnt="0"/>
      <dgm:spPr/>
    </dgm:pt>
    <dgm:pt modelId="{337660C1-E414-467B-8D18-64B2F732DCCB}" type="pres">
      <dgm:prSet presAssocID="{036D9B55-CA1C-4EDC-AA3E-6857EA69B24C}" presName="cycle" presStyleCnt="0"/>
      <dgm:spPr/>
    </dgm:pt>
    <dgm:pt modelId="{AC8F5866-2C3C-4937-978F-AF5F88DC0884}" type="pres">
      <dgm:prSet presAssocID="{036D9B55-CA1C-4EDC-AA3E-6857EA69B24C}" presName="srcNode" presStyleLbl="node1" presStyleIdx="0" presStyleCnt="7"/>
      <dgm:spPr/>
    </dgm:pt>
    <dgm:pt modelId="{2AFDA1BE-1865-40C8-9F09-1B0BD86E37F0}" type="pres">
      <dgm:prSet presAssocID="{036D9B55-CA1C-4EDC-AA3E-6857EA69B24C}" presName="conn" presStyleLbl="parChTrans1D2" presStyleIdx="0" presStyleCnt="1"/>
      <dgm:spPr/>
    </dgm:pt>
    <dgm:pt modelId="{8431A25B-E23B-41E0-8ABB-7B5D627B4EFF}" type="pres">
      <dgm:prSet presAssocID="{036D9B55-CA1C-4EDC-AA3E-6857EA69B24C}" presName="extraNode" presStyleLbl="node1" presStyleIdx="0" presStyleCnt="7"/>
      <dgm:spPr/>
    </dgm:pt>
    <dgm:pt modelId="{1A03364F-BEDA-4D1C-A5F8-ACD31CDD77F4}" type="pres">
      <dgm:prSet presAssocID="{036D9B55-CA1C-4EDC-AA3E-6857EA69B24C}" presName="dstNode" presStyleLbl="node1" presStyleIdx="0" presStyleCnt="7"/>
      <dgm:spPr/>
    </dgm:pt>
    <dgm:pt modelId="{51DC7627-ED3B-42D5-9B5C-493C9508AEDA}" type="pres">
      <dgm:prSet presAssocID="{258CF6A6-FAE3-4D8D-82B0-8C0F56E05B63}" presName="text_1" presStyleLbl="node1" presStyleIdx="0" presStyleCnt="7" custLinFactNeighborX="-999" custLinFactNeighborY="3821">
        <dgm:presLayoutVars>
          <dgm:bulletEnabled val="1"/>
        </dgm:presLayoutVars>
      </dgm:prSet>
      <dgm:spPr/>
    </dgm:pt>
    <dgm:pt modelId="{9D25CF07-5E19-408D-93AC-4FE487D805AB}" type="pres">
      <dgm:prSet presAssocID="{258CF6A6-FAE3-4D8D-82B0-8C0F56E05B63}" presName="accent_1" presStyleCnt="0"/>
      <dgm:spPr/>
    </dgm:pt>
    <dgm:pt modelId="{C886AF4D-8B14-4AD1-B0DD-F2AA4E07CCEC}" type="pres">
      <dgm:prSet presAssocID="{258CF6A6-FAE3-4D8D-82B0-8C0F56E05B63}" presName="accentRepeatNode" presStyleLbl="solidFgAcc1" presStyleIdx="0" presStyleCnt="7"/>
      <dgm:spPr/>
    </dgm:pt>
    <dgm:pt modelId="{E7157034-042F-4347-A4FE-314D5752B683}" type="pres">
      <dgm:prSet presAssocID="{06AF752D-2410-4C3A-8918-CA7CEEDAC6D9}" presName="text_2" presStyleLbl="node1" presStyleIdx="1" presStyleCnt="7">
        <dgm:presLayoutVars>
          <dgm:bulletEnabled val="1"/>
        </dgm:presLayoutVars>
      </dgm:prSet>
      <dgm:spPr/>
    </dgm:pt>
    <dgm:pt modelId="{9D30742A-C6DF-4F5E-8907-5B1370BE6FC2}" type="pres">
      <dgm:prSet presAssocID="{06AF752D-2410-4C3A-8918-CA7CEEDAC6D9}" presName="accent_2" presStyleCnt="0"/>
      <dgm:spPr/>
    </dgm:pt>
    <dgm:pt modelId="{42837912-DBC7-4098-B09A-4F074D736AE4}" type="pres">
      <dgm:prSet presAssocID="{06AF752D-2410-4C3A-8918-CA7CEEDAC6D9}" presName="accentRepeatNode" presStyleLbl="solidFgAcc1" presStyleIdx="1" presStyleCnt="7"/>
      <dgm:spPr/>
    </dgm:pt>
    <dgm:pt modelId="{2E7190E7-D333-48F9-A9A5-076CE4C736E5}" type="pres">
      <dgm:prSet presAssocID="{D2160B79-C643-439D-804C-F4138B8CF336}" presName="text_3" presStyleLbl="node1" presStyleIdx="2" presStyleCnt="7">
        <dgm:presLayoutVars>
          <dgm:bulletEnabled val="1"/>
        </dgm:presLayoutVars>
      </dgm:prSet>
      <dgm:spPr/>
    </dgm:pt>
    <dgm:pt modelId="{4B2D4FC1-41FD-426F-99D7-C47A50A5641D}" type="pres">
      <dgm:prSet presAssocID="{D2160B79-C643-439D-804C-F4138B8CF336}" presName="accent_3" presStyleCnt="0"/>
      <dgm:spPr/>
    </dgm:pt>
    <dgm:pt modelId="{9876C0F6-C5EB-4303-834E-B22C5FCE5F8E}" type="pres">
      <dgm:prSet presAssocID="{D2160B79-C643-439D-804C-F4138B8CF336}" presName="accentRepeatNode" presStyleLbl="solidFgAcc1" presStyleIdx="2" presStyleCnt="7"/>
      <dgm:spPr/>
    </dgm:pt>
    <dgm:pt modelId="{3B429E16-4954-45BA-8E46-183879BB792A}" type="pres">
      <dgm:prSet presAssocID="{82E49741-2F57-48D8-A922-ABAE41A917BD}" presName="text_4" presStyleLbl="node1" presStyleIdx="3" presStyleCnt="7">
        <dgm:presLayoutVars>
          <dgm:bulletEnabled val="1"/>
        </dgm:presLayoutVars>
      </dgm:prSet>
      <dgm:spPr/>
    </dgm:pt>
    <dgm:pt modelId="{76CEC020-4E81-4E2A-A77B-3368723A1C84}" type="pres">
      <dgm:prSet presAssocID="{82E49741-2F57-48D8-A922-ABAE41A917BD}" presName="accent_4" presStyleCnt="0"/>
      <dgm:spPr/>
    </dgm:pt>
    <dgm:pt modelId="{C90CF886-3A73-412A-AC54-5C3ECB99EBBD}" type="pres">
      <dgm:prSet presAssocID="{82E49741-2F57-48D8-A922-ABAE41A917BD}" presName="accentRepeatNode" presStyleLbl="solidFgAcc1" presStyleIdx="3" presStyleCnt="7"/>
      <dgm:spPr/>
    </dgm:pt>
    <dgm:pt modelId="{89FCF491-E59D-4D14-A9CF-28FD7A595676}" type="pres">
      <dgm:prSet presAssocID="{EEDA9070-0D3B-44B1-8896-A757AF18B7AC}" presName="text_5" presStyleLbl="node1" presStyleIdx="4" presStyleCnt="7">
        <dgm:presLayoutVars>
          <dgm:bulletEnabled val="1"/>
        </dgm:presLayoutVars>
      </dgm:prSet>
      <dgm:spPr/>
    </dgm:pt>
    <dgm:pt modelId="{85403A9D-B906-49F2-A0AC-95964320215C}" type="pres">
      <dgm:prSet presAssocID="{EEDA9070-0D3B-44B1-8896-A757AF18B7AC}" presName="accent_5" presStyleCnt="0"/>
      <dgm:spPr/>
    </dgm:pt>
    <dgm:pt modelId="{30FBC0A2-24A8-4D22-B538-B781839536A1}" type="pres">
      <dgm:prSet presAssocID="{EEDA9070-0D3B-44B1-8896-A757AF18B7AC}" presName="accentRepeatNode" presStyleLbl="solidFgAcc1" presStyleIdx="4" presStyleCnt="7"/>
      <dgm:spPr/>
    </dgm:pt>
    <dgm:pt modelId="{EACEBA34-D45B-4A48-9D91-CA3D74B177B2}" type="pres">
      <dgm:prSet presAssocID="{BEFF8189-430E-4B34-AFE4-4BD096F37CDA}" presName="text_6" presStyleLbl="node1" presStyleIdx="5" presStyleCnt="7">
        <dgm:presLayoutVars>
          <dgm:bulletEnabled val="1"/>
        </dgm:presLayoutVars>
      </dgm:prSet>
      <dgm:spPr/>
    </dgm:pt>
    <dgm:pt modelId="{E2C5B054-BD9F-48CD-AAFB-DCE35E287584}" type="pres">
      <dgm:prSet presAssocID="{BEFF8189-430E-4B34-AFE4-4BD096F37CDA}" presName="accent_6" presStyleCnt="0"/>
      <dgm:spPr/>
    </dgm:pt>
    <dgm:pt modelId="{E182E914-8310-4023-BD20-4E5DAFF82C1E}" type="pres">
      <dgm:prSet presAssocID="{BEFF8189-430E-4B34-AFE4-4BD096F37CDA}" presName="accentRepeatNode" presStyleLbl="solidFgAcc1" presStyleIdx="5" presStyleCnt="7"/>
      <dgm:spPr/>
    </dgm:pt>
    <dgm:pt modelId="{1EE02999-2CC0-4ECD-81F5-645F69BF0182}" type="pres">
      <dgm:prSet presAssocID="{F8521E1A-B9EF-4337-8538-E756E13A6AD7}" presName="text_7" presStyleLbl="node1" presStyleIdx="6" presStyleCnt="7">
        <dgm:presLayoutVars>
          <dgm:bulletEnabled val="1"/>
        </dgm:presLayoutVars>
      </dgm:prSet>
      <dgm:spPr/>
    </dgm:pt>
    <dgm:pt modelId="{E03CD2D1-8598-49CE-9AF0-45D265C91217}" type="pres">
      <dgm:prSet presAssocID="{F8521E1A-B9EF-4337-8538-E756E13A6AD7}" presName="accent_7" presStyleCnt="0"/>
      <dgm:spPr/>
    </dgm:pt>
    <dgm:pt modelId="{64584B58-8C14-44F5-BE10-CA9820CEA671}" type="pres">
      <dgm:prSet presAssocID="{F8521E1A-B9EF-4337-8538-E756E13A6AD7}" presName="accentRepeatNode" presStyleLbl="solidFgAcc1" presStyleIdx="6" presStyleCnt="7"/>
      <dgm:spPr/>
    </dgm:pt>
  </dgm:ptLst>
  <dgm:cxnLst>
    <dgm:cxn modelId="{83645402-5F28-4EDF-9017-F541FE38D34B}" srcId="{036D9B55-CA1C-4EDC-AA3E-6857EA69B24C}" destId="{F8521E1A-B9EF-4337-8538-E756E13A6AD7}" srcOrd="6" destOrd="0" parTransId="{B9A77F33-B3CD-4ECC-B6E4-9B3CC6DFC41D}" sibTransId="{D9DD310D-7479-4DAE-8D8A-263006E0D6D6}"/>
    <dgm:cxn modelId="{F8E0C307-1116-4427-A715-77B238D3406C}" srcId="{036D9B55-CA1C-4EDC-AA3E-6857EA69B24C}" destId="{EEDA9070-0D3B-44B1-8896-A757AF18B7AC}" srcOrd="4" destOrd="0" parTransId="{A73D3572-DEAA-4BA3-A0C9-9032E7CEB09B}" sibTransId="{AEA786B6-6A5F-4BC2-8C2F-EFB1DF8F97FD}"/>
    <dgm:cxn modelId="{5374F712-9582-4C7A-91E2-588F3023A23F}" type="presOf" srcId="{EEDA9070-0D3B-44B1-8896-A757AF18B7AC}" destId="{89FCF491-E59D-4D14-A9CF-28FD7A595676}" srcOrd="0" destOrd="0" presId="urn:microsoft.com/office/officeart/2008/layout/VerticalCurvedList"/>
    <dgm:cxn modelId="{E39E5D20-8811-43EF-9D09-737BBED72BA0}" srcId="{036D9B55-CA1C-4EDC-AA3E-6857EA69B24C}" destId="{D2160B79-C643-439D-804C-F4138B8CF336}" srcOrd="2" destOrd="0" parTransId="{CA1029F6-919A-4BE3-903F-14B03FF75786}" sibTransId="{8548651E-3CBB-46BC-BB73-1A830C898D76}"/>
    <dgm:cxn modelId="{E053A42F-E0F3-42BF-9086-7D79EBF97B96}" srcId="{036D9B55-CA1C-4EDC-AA3E-6857EA69B24C}" destId="{82E49741-2F57-48D8-A922-ABAE41A917BD}" srcOrd="3" destOrd="0" parTransId="{85A95E28-F7E1-49E4-AF37-82017696ECED}" sibTransId="{EA63EAFD-ED09-4247-A196-9ACDCA417BC6}"/>
    <dgm:cxn modelId="{CB6F1061-7DCA-493D-A51B-1650F8F1AE98}" srcId="{036D9B55-CA1C-4EDC-AA3E-6857EA69B24C}" destId="{06AF752D-2410-4C3A-8918-CA7CEEDAC6D9}" srcOrd="1" destOrd="0" parTransId="{21ED4708-4FE1-4BAA-84CA-D8AC084F4B5A}" sibTransId="{CD523391-8408-42EA-A0C0-C80F57BF0A4B}"/>
    <dgm:cxn modelId="{3FF4994A-3A9E-4A0E-9B19-BB1B81058605}" type="presOf" srcId="{036D9B55-CA1C-4EDC-AA3E-6857EA69B24C}" destId="{0C13D942-2FEE-42F5-9A87-35D9E4E59CB6}" srcOrd="0" destOrd="0" presId="urn:microsoft.com/office/officeart/2008/layout/VerticalCurvedList"/>
    <dgm:cxn modelId="{6FAAD27D-A477-4C12-A0B7-21D2BF0DCE21}" type="presOf" srcId="{06AF752D-2410-4C3A-8918-CA7CEEDAC6D9}" destId="{E7157034-042F-4347-A4FE-314D5752B683}" srcOrd="0" destOrd="0" presId="urn:microsoft.com/office/officeart/2008/layout/VerticalCurvedList"/>
    <dgm:cxn modelId="{A8E0138F-C0FC-4DBB-8B3D-A2D296D39220}" srcId="{036D9B55-CA1C-4EDC-AA3E-6857EA69B24C}" destId="{BEFF8189-430E-4B34-AFE4-4BD096F37CDA}" srcOrd="5" destOrd="0" parTransId="{CFDA8484-49C4-4DEF-B1E6-4ED1549FADA7}" sibTransId="{F5138075-5124-4300-BC1A-F420B3C5F112}"/>
    <dgm:cxn modelId="{B1DD04CA-793C-41CD-8C44-B40EA67CF9D2}" srcId="{036D9B55-CA1C-4EDC-AA3E-6857EA69B24C}" destId="{258CF6A6-FAE3-4D8D-82B0-8C0F56E05B63}" srcOrd="0" destOrd="0" parTransId="{FB4B6A8A-07C4-459D-A4A1-CB9C493E7A13}" sibTransId="{A4958AA0-5A93-4F0E-8292-661099BFEA2E}"/>
    <dgm:cxn modelId="{42C95BCB-B2E7-427D-BF4C-F9FCE031818E}" type="presOf" srcId="{D2160B79-C643-439D-804C-F4138B8CF336}" destId="{2E7190E7-D333-48F9-A9A5-076CE4C736E5}" srcOrd="0" destOrd="0" presId="urn:microsoft.com/office/officeart/2008/layout/VerticalCurvedList"/>
    <dgm:cxn modelId="{4447EAD8-FBBF-4891-987B-F480CEAA4C86}" type="presOf" srcId="{A4958AA0-5A93-4F0E-8292-661099BFEA2E}" destId="{2AFDA1BE-1865-40C8-9F09-1B0BD86E37F0}" srcOrd="0" destOrd="0" presId="urn:microsoft.com/office/officeart/2008/layout/VerticalCurvedList"/>
    <dgm:cxn modelId="{44FCD6D9-FF72-45EE-A66C-3C14FCBD8A23}" type="presOf" srcId="{F8521E1A-B9EF-4337-8538-E756E13A6AD7}" destId="{1EE02999-2CC0-4ECD-81F5-645F69BF0182}" srcOrd="0" destOrd="0" presId="urn:microsoft.com/office/officeart/2008/layout/VerticalCurvedList"/>
    <dgm:cxn modelId="{61774BDF-28CB-4714-BD07-67AFCDA81B15}" type="presOf" srcId="{BEFF8189-430E-4B34-AFE4-4BD096F37CDA}" destId="{EACEBA34-D45B-4A48-9D91-CA3D74B177B2}" srcOrd="0" destOrd="0" presId="urn:microsoft.com/office/officeart/2008/layout/VerticalCurvedList"/>
    <dgm:cxn modelId="{0D109EEE-54BE-455C-BC5E-AE626C4A9DA4}" type="presOf" srcId="{82E49741-2F57-48D8-A922-ABAE41A917BD}" destId="{3B429E16-4954-45BA-8E46-183879BB792A}" srcOrd="0" destOrd="0" presId="urn:microsoft.com/office/officeart/2008/layout/VerticalCurvedList"/>
    <dgm:cxn modelId="{F2C9F0F8-D2B9-4684-8C1B-73793ED5DE07}" type="presOf" srcId="{258CF6A6-FAE3-4D8D-82B0-8C0F56E05B63}" destId="{51DC7627-ED3B-42D5-9B5C-493C9508AEDA}" srcOrd="0" destOrd="0" presId="urn:microsoft.com/office/officeart/2008/layout/VerticalCurvedList"/>
    <dgm:cxn modelId="{552CDDDB-DDD9-4BBC-AE95-4ED1FF37C68C}" type="presParOf" srcId="{0C13D942-2FEE-42F5-9A87-35D9E4E59CB6}" destId="{69871310-2A30-46BA-A533-9D18476A86B6}" srcOrd="0" destOrd="0" presId="urn:microsoft.com/office/officeart/2008/layout/VerticalCurvedList"/>
    <dgm:cxn modelId="{4B9FDC39-469F-493A-8FA6-68600066CC56}" type="presParOf" srcId="{69871310-2A30-46BA-A533-9D18476A86B6}" destId="{337660C1-E414-467B-8D18-64B2F732DCCB}" srcOrd="0" destOrd="0" presId="urn:microsoft.com/office/officeart/2008/layout/VerticalCurvedList"/>
    <dgm:cxn modelId="{3B4FED9A-3322-4B69-8E7C-F71AA4F859E1}" type="presParOf" srcId="{337660C1-E414-467B-8D18-64B2F732DCCB}" destId="{AC8F5866-2C3C-4937-978F-AF5F88DC0884}" srcOrd="0" destOrd="0" presId="urn:microsoft.com/office/officeart/2008/layout/VerticalCurvedList"/>
    <dgm:cxn modelId="{2A9FBCA8-D618-481A-BA5F-B6E5A5FAAE88}" type="presParOf" srcId="{337660C1-E414-467B-8D18-64B2F732DCCB}" destId="{2AFDA1BE-1865-40C8-9F09-1B0BD86E37F0}" srcOrd="1" destOrd="0" presId="urn:microsoft.com/office/officeart/2008/layout/VerticalCurvedList"/>
    <dgm:cxn modelId="{4FAD8848-F379-4AAB-BAB9-DC8290579583}" type="presParOf" srcId="{337660C1-E414-467B-8D18-64B2F732DCCB}" destId="{8431A25B-E23B-41E0-8ABB-7B5D627B4EFF}" srcOrd="2" destOrd="0" presId="urn:microsoft.com/office/officeart/2008/layout/VerticalCurvedList"/>
    <dgm:cxn modelId="{8803FB62-6B5B-4601-99C9-746AB952A90D}" type="presParOf" srcId="{337660C1-E414-467B-8D18-64B2F732DCCB}" destId="{1A03364F-BEDA-4D1C-A5F8-ACD31CDD77F4}" srcOrd="3" destOrd="0" presId="urn:microsoft.com/office/officeart/2008/layout/VerticalCurvedList"/>
    <dgm:cxn modelId="{2586E4C1-0D15-4DB0-94D0-9F273E7D9068}" type="presParOf" srcId="{69871310-2A30-46BA-A533-9D18476A86B6}" destId="{51DC7627-ED3B-42D5-9B5C-493C9508AEDA}" srcOrd="1" destOrd="0" presId="urn:microsoft.com/office/officeart/2008/layout/VerticalCurvedList"/>
    <dgm:cxn modelId="{A3567592-BC98-4FFD-BFC8-62D6641E3BC5}" type="presParOf" srcId="{69871310-2A30-46BA-A533-9D18476A86B6}" destId="{9D25CF07-5E19-408D-93AC-4FE487D805AB}" srcOrd="2" destOrd="0" presId="urn:microsoft.com/office/officeart/2008/layout/VerticalCurvedList"/>
    <dgm:cxn modelId="{32907B9A-B185-477A-A1E6-E37E23D55A8D}" type="presParOf" srcId="{9D25CF07-5E19-408D-93AC-4FE487D805AB}" destId="{C886AF4D-8B14-4AD1-B0DD-F2AA4E07CCEC}" srcOrd="0" destOrd="0" presId="urn:microsoft.com/office/officeart/2008/layout/VerticalCurvedList"/>
    <dgm:cxn modelId="{76475367-2735-46C2-B411-B6FD06C42146}" type="presParOf" srcId="{69871310-2A30-46BA-A533-9D18476A86B6}" destId="{E7157034-042F-4347-A4FE-314D5752B683}" srcOrd="3" destOrd="0" presId="urn:microsoft.com/office/officeart/2008/layout/VerticalCurvedList"/>
    <dgm:cxn modelId="{8F4924FB-B587-42AC-A4C9-6537CBA25F2F}" type="presParOf" srcId="{69871310-2A30-46BA-A533-9D18476A86B6}" destId="{9D30742A-C6DF-4F5E-8907-5B1370BE6FC2}" srcOrd="4" destOrd="0" presId="urn:microsoft.com/office/officeart/2008/layout/VerticalCurvedList"/>
    <dgm:cxn modelId="{065DE036-6AF3-48CE-9EA0-0D9B1E239567}" type="presParOf" srcId="{9D30742A-C6DF-4F5E-8907-5B1370BE6FC2}" destId="{42837912-DBC7-4098-B09A-4F074D736AE4}" srcOrd="0" destOrd="0" presId="urn:microsoft.com/office/officeart/2008/layout/VerticalCurvedList"/>
    <dgm:cxn modelId="{5BF6890B-5F5E-452B-B260-3F051665C784}" type="presParOf" srcId="{69871310-2A30-46BA-A533-9D18476A86B6}" destId="{2E7190E7-D333-48F9-A9A5-076CE4C736E5}" srcOrd="5" destOrd="0" presId="urn:microsoft.com/office/officeart/2008/layout/VerticalCurvedList"/>
    <dgm:cxn modelId="{779AB7C6-EDA4-4803-A29D-32DC086A4B3E}" type="presParOf" srcId="{69871310-2A30-46BA-A533-9D18476A86B6}" destId="{4B2D4FC1-41FD-426F-99D7-C47A50A5641D}" srcOrd="6" destOrd="0" presId="urn:microsoft.com/office/officeart/2008/layout/VerticalCurvedList"/>
    <dgm:cxn modelId="{852C5482-C890-431A-B62B-B2F41A7E612E}" type="presParOf" srcId="{4B2D4FC1-41FD-426F-99D7-C47A50A5641D}" destId="{9876C0F6-C5EB-4303-834E-B22C5FCE5F8E}" srcOrd="0" destOrd="0" presId="urn:microsoft.com/office/officeart/2008/layout/VerticalCurvedList"/>
    <dgm:cxn modelId="{DF1A977E-229E-44BA-894D-47736ED248B3}" type="presParOf" srcId="{69871310-2A30-46BA-A533-9D18476A86B6}" destId="{3B429E16-4954-45BA-8E46-183879BB792A}" srcOrd="7" destOrd="0" presId="urn:microsoft.com/office/officeart/2008/layout/VerticalCurvedList"/>
    <dgm:cxn modelId="{08467D2E-9C17-4AD7-9337-3191220B3315}" type="presParOf" srcId="{69871310-2A30-46BA-A533-9D18476A86B6}" destId="{76CEC020-4E81-4E2A-A77B-3368723A1C84}" srcOrd="8" destOrd="0" presId="urn:microsoft.com/office/officeart/2008/layout/VerticalCurvedList"/>
    <dgm:cxn modelId="{77FE30AD-EFC0-4053-B74E-35B0670E71AC}" type="presParOf" srcId="{76CEC020-4E81-4E2A-A77B-3368723A1C84}" destId="{C90CF886-3A73-412A-AC54-5C3ECB99EBBD}" srcOrd="0" destOrd="0" presId="urn:microsoft.com/office/officeart/2008/layout/VerticalCurvedList"/>
    <dgm:cxn modelId="{F65A78BD-94C6-4B5D-BAE2-E8BC8A25DAA9}" type="presParOf" srcId="{69871310-2A30-46BA-A533-9D18476A86B6}" destId="{89FCF491-E59D-4D14-A9CF-28FD7A595676}" srcOrd="9" destOrd="0" presId="urn:microsoft.com/office/officeart/2008/layout/VerticalCurvedList"/>
    <dgm:cxn modelId="{AABDAE6C-15B6-4E7D-8DB9-40A52B8C8BEB}" type="presParOf" srcId="{69871310-2A30-46BA-A533-9D18476A86B6}" destId="{85403A9D-B906-49F2-A0AC-95964320215C}" srcOrd="10" destOrd="0" presId="urn:microsoft.com/office/officeart/2008/layout/VerticalCurvedList"/>
    <dgm:cxn modelId="{EF14A59F-7CE5-466D-AB68-2DDE935498F6}" type="presParOf" srcId="{85403A9D-B906-49F2-A0AC-95964320215C}" destId="{30FBC0A2-24A8-4D22-B538-B781839536A1}" srcOrd="0" destOrd="0" presId="urn:microsoft.com/office/officeart/2008/layout/VerticalCurvedList"/>
    <dgm:cxn modelId="{66EF5BAA-0B13-479B-8AF8-9619BDDE3499}" type="presParOf" srcId="{69871310-2A30-46BA-A533-9D18476A86B6}" destId="{EACEBA34-D45B-4A48-9D91-CA3D74B177B2}" srcOrd="11" destOrd="0" presId="urn:microsoft.com/office/officeart/2008/layout/VerticalCurvedList"/>
    <dgm:cxn modelId="{38120BC5-7F1A-4F65-98B0-9ACDEA3DEB15}" type="presParOf" srcId="{69871310-2A30-46BA-A533-9D18476A86B6}" destId="{E2C5B054-BD9F-48CD-AAFB-DCE35E287584}" srcOrd="12" destOrd="0" presId="urn:microsoft.com/office/officeart/2008/layout/VerticalCurvedList"/>
    <dgm:cxn modelId="{C3C66EAE-0675-4230-9B19-4E7642A2AB79}" type="presParOf" srcId="{E2C5B054-BD9F-48CD-AAFB-DCE35E287584}" destId="{E182E914-8310-4023-BD20-4E5DAFF82C1E}" srcOrd="0" destOrd="0" presId="urn:microsoft.com/office/officeart/2008/layout/VerticalCurvedList"/>
    <dgm:cxn modelId="{9874F7BF-F370-4DBF-A528-7AF98C0483B7}" type="presParOf" srcId="{69871310-2A30-46BA-A533-9D18476A86B6}" destId="{1EE02999-2CC0-4ECD-81F5-645F69BF0182}" srcOrd="13" destOrd="0" presId="urn:microsoft.com/office/officeart/2008/layout/VerticalCurvedList"/>
    <dgm:cxn modelId="{2EEACB8D-6BFB-4024-81CB-B08C01BC42E4}" type="presParOf" srcId="{69871310-2A30-46BA-A533-9D18476A86B6}" destId="{E03CD2D1-8598-49CE-9AF0-45D265C91217}" srcOrd="14" destOrd="0" presId="urn:microsoft.com/office/officeart/2008/layout/VerticalCurvedList"/>
    <dgm:cxn modelId="{09488B6E-5468-4A35-94CD-5167B4221205}" type="presParOf" srcId="{E03CD2D1-8598-49CE-9AF0-45D265C91217}" destId="{64584B58-8C14-44F5-BE10-CA9820CEA67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99BBB79-2372-437E-B4BD-636BB635D420}" type="doc">
      <dgm:prSet loTypeId="urn:microsoft.com/office/officeart/2005/8/layout/chevron2" loCatId="list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56B5B289-0BE3-45BD-A12F-2A7A74AFA672}">
      <dgm:prSet phldrT="[Text]" custT="1"/>
      <dgm:spPr/>
      <dgm:t>
        <a:bodyPr/>
        <a:lstStyle/>
        <a:p>
          <a:r>
            <a:rPr lang="en-IN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What is NER?</a:t>
          </a:r>
        </a:p>
      </dgm:t>
    </dgm:pt>
    <dgm:pt modelId="{74B646F9-44A3-44DD-AF7F-32F7C8DC3227}" type="parTrans" cxnId="{2E8ECFF4-3D26-49F9-BFE6-E00EA26BEBC0}">
      <dgm:prSet/>
      <dgm:spPr/>
      <dgm:t>
        <a:bodyPr/>
        <a:lstStyle/>
        <a:p>
          <a:endParaRPr lang="en-IN"/>
        </a:p>
      </dgm:t>
    </dgm:pt>
    <dgm:pt modelId="{7CA67D90-11BE-454D-A4E3-3F5894FA6535}" type="sibTrans" cxnId="{2E8ECFF4-3D26-49F9-BFE6-E00EA26BEBC0}">
      <dgm:prSet/>
      <dgm:spPr/>
      <dgm:t>
        <a:bodyPr/>
        <a:lstStyle/>
        <a:p>
          <a:endParaRPr lang="en-IN"/>
        </a:p>
      </dgm:t>
    </dgm:pt>
    <dgm:pt modelId="{13A5BA81-FB47-42CC-B78C-BAFE16BF30F3}">
      <dgm:prSet phldrT="[Text]" custT="1"/>
      <dgm:spPr/>
      <dgm:t>
        <a:bodyPr/>
        <a:lstStyle/>
        <a:p>
          <a:pPr algn="l">
            <a:buNone/>
          </a:pPr>
          <a:r>
            <a:rPr lang="en-US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  A process of identifying and classifying named entities in text into predefined categories such as Person, Organization, Location name etc.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622D0F-47C2-4445-9D17-4E9BED1BCEFA}" type="parTrans" cxnId="{299D06CE-B3F8-49CE-BF30-5D70696FFE3B}">
      <dgm:prSet/>
      <dgm:spPr/>
      <dgm:t>
        <a:bodyPr/>
        <a:lstStyle/>
        <a:p>
          <a:endParaRPr lang="en-IN"/>
        </a:p>
      </dgm:t>
    </dgm:pt>
    <dgm:pt modelId="{576BDDCE-FA2F-4378-A1B0-D269DA18DD23}" type="sibTrans" cxnId="{299D06CE-B3F8-49CE-BF30-5D70696FFE3B}">
      <dgm:prSet/>
      <dgm:spPr/>
      <dgm:t>
        <a:bodyPr/>
        <a:lstStyle/>
        <a:p>
          <a:endParaRPr lang="en-IN"/>
        </a:p>
      </dgm:t>
    </dgm:pt>
    <dgm:pt modelId="{58FF8ECD-08C4-4488-B621-7C85C2B392A5}">
      <dgm:prSet phldrT="[Text]" custT="1"/>
      <dgm:spPr/>
      <dgm:t>
        <a:bodyPr/>
        <a:lstStyle/>
        <a:p>
          <a:r>
            <a:rPr lang="en-IN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Example</a:t>
          </a:r>
        </a:p>
      </dgm:t>
    </dgm:pt>
    <dgm:pt modelId="{AE6C00D3-FAAB-401F-99C4-B0D785522636}" type="parTrans" cxnId="{BA97FCFD-6E6A-49C8-8BE8-D5BAECD4F990}">
      <dgm:prSet/>
      <dgm:spPr/>
      <dgm:t>
        <a:bodyPr/>
        <a:lstStyle/>
        <a:p>
          <a:endParaRPr lang="en-IN"/>
        </a:p>
      </dgm:t>
    </dgm:pt>
    <dgm:pt modelId="{15B0C601-B5DC-4105-86DD-846BB245D5A7}" type="sibTrans" cxnId="{BA97FCFD-6E6A-49C8-8BE8-D5BAECD4F990}">
      <dgm:prSet/>
      <dgm:spPr/>
      <dgm:t>
        <a:bodyPr/>
        <a:lstStyle/>
        <a:p>
          <a:endParaRPr lang="en-IN"/>
        </a:p>
      </dgm:t>
    </dgm:pt>
    <dgm:pt modelId="{ADFACE0D-81BC-4B74-B977-5F0E238E5860}">
      <dgm:prSet phldrT="[Text]" custT="1"/>
      <dgm:spPr/>
      <dgm:t>
        <a:bodyPr/>
        <a:lstStyle/>
        <a:p>
          <a:r>
            <a:rPr lang="en-IN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Current Situation in Sanskrit</a:t>
          </a:r>
        </a:p>
      </dgm:t>
    </dgm:pt>
    <dgm:pt modelId="{8C6E2758-5A7B-4F10-ACF8-4E0BA5C72E62}" type="parTrans" cxnId="{85A1E45F-70E3-4D67-9C0C-2F2C70096898}">
      <dgm:prSet/>
      <dgm:spPr/>
      <dgm:t>
        <a:bodyPr/>
        <a:lstStyle/>
        <a:p>
          <a:endParaRPr lang="en-IN"/>
        </a:p>
      </dgm:t>
    </dgm:pt>
    <dgm:pt modelId="{70329106-3B47-4F5A-9332-28A31A198A71}" type="sibTrans" cxnId="{85A1E45F-70E3-4D67-9C0C-2F2C70096898}">
      <dgm:prSet/>
      <dgm:spPr/>
      <dgm:t>
        <a:bodyPr/>
        <a:lstStyle/>
        <a:p>
          <a:endParaRPr lang="en-IN"/>
        </a:p>
      </dgm:t>
    </dgm:pt>
    <dgm:pt modelId="{D634DBCB-D0D8-458C-8E95-60733C1C0B14}">
      <dgm:prSet phldrT="[Text]"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Lack of Annotated Dataset in Information Retrieval tasks.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B93E30-F778-4B10-A17D-6AD5972A7DB3}" type="parTrans" cxnId="{7911CE84-EBD0-44DE-A454-226F97F407F8}">
      <dgm:prSet/>
      <dgm:spPr/>
      <dgm:t>
        <a:bodyPr/>
        <a:lstStyle/>
        <a:p>
          <a:endParaRPr lang="en-IN"/>
        </a:p>
      </dgm:t>
    </dgm:pt>
    <dgm:pt modelId="{16EBE77F-2C0B-4571-A36D-AAFE10E54137}" type="sibTrans" cxnId="{7911CE84-EBD0-44DE-A454-226F97F407F8}">
      <dgm:prSet/>
      <dgm:spPr/>
      <dgm:t>
        <a:bodyPr/>
        <a:lstStyle/>
        <a:p>
          <a:endParaRPr lang="en-IN"/>
        </a:p>
      </dgm:t>
    </dgm:pt>
    <dgm:pt modelId="{CCAA808B-242A-461C-88CD-7EFDD975E551}">
      <dgm:prSet custT="1"/>
      <dgm:spPr/>
      <dgm:t>
        <a:bodyPr/>
        <a:lstStyle/>
        <a:p>
          <a:pPr algn="ctr">
            <a:buNone/>
          </a:pPr>
          <a:r>
            <a:rPr lang="en-IN" sz="1800" b="1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yudhiṣṭhiro</a:t>
          </a:r>
          <a:r>
            <a:rPr lang="en-IN" sz="1800" b="0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'pi</a:t>
          </a:r>
          <a:r>
            <a:rPr lang="en-IN" sz="1800" b="0" i="1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1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kaitavya</a:t>
          </a:r>
          <a:r>
            <a:rPr lang="en-IN" sz="1800" b="0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mulūkamidamabravīt</a:t>
          </a:r>
          <a:endParaRPr lang="en-IN" sz="18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825A6AF-BA65-4C7E-AB92-C09A704792D6}" type="parTrans" cxnId="{CF413B61-527D-4CED-9908-B7F9EFCE79DA}">
      <dgm:prSet/>
      <dgm:spPr/>
      <dgm:t>
        <a:bodyPr/>
        <a:lstStyle/>
        <a:p>
          <a:endParaRPr lang="en-IN"/>
        </a:p>
      </dgm:t>
    </dgm:pt>
    <dgm:pt modelId="{918A743C-7B7A-4693-A0E0-1802F1EDE292}" type="sibTrans" cxnId="{CF413B61-527D-4CED-9908-B7F9EFCE79DA}">
      <dgm:prSet/>
      <dgm:spPr/>
      <dgm:t>
        <a:bodyPr/>
        <a:lstStyle/>
        <a:p>
          <a:endParaRPr lang="en-IN"/>
        </a:p>
      </dgm:t>
    </dgm:pt>
    <dgm:pt modelId="{C0B7234E-4B62-4E95-A865-5418150B8729}">
      <dgm:prSet custT="1"/>
      <dgm:spPr/>
      <dgm:t>
        <a:bodyPr/>
        <a:lstStyle/>
        <a:p>
          <a:pPr algn="ctr">
            <a:buNone/>
          </a:pPr>
          <a:r>
            <a:rPr lang="en-IN" sz="1800" b="1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ulūka</a:t>
          </a:r>
          <a:r>
            <a:rPr lang="en-IN" sz="1800" b="0" i="1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0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madvaco</a:t>
          </a:r>
          <a:r>
            <a:rPr lang="en-IN" sz="1800" b="0" i="1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0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brūhi</a:t>
          </a:r>
          <a:r>
            <a:rPr lang="en-IN" sz="1800" b="0" i="1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0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gatvā</a:t>
          </a:r>
          <a:r>
            <a:rPr lang="en-IN" sz="1800" b="0" i="1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0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tāta</a:t>
          </a:r>
          <a:r>
            <a:rPr lang="en-IN" sz="1800" b="0" i="1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1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suyodhana</a:t>
          </a:r>
          <a:r>
            <a:rPr lang="en-IN" sz="1800" b="0" i="1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m</a:t>
          </a:r>
          <a:endParaRPr lang="en-IN" sz="18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29F8C8C-5FA9-4698-9C26-EFF5CD73B929}" type="parTrans" cxnId="{34EDC6B5-2A04-4478-9A96-D83A82AB752C}">
      <dgm:prSet/>
      <dgm:spPr/>
      <dgm:t>
        <a:bodyPr/>
        <a:lstStyle/>
        <a:p>
          <a:endParaRPr lang="en-IN"/>
        </a:p>
      </dgm:t>
    </dgm:pt>
    <dgm:pt modelId="{C77326D8-0238-4365-BD7E-9D5931782C3E}" type="sibTrans" cxnId="{34EDC6B5-2A04-4478-9A96-D83A82AB752C}">
      <dgm:prSet/>
      <dgm:spPr/>
      <dgm:t>
        <a:bodyPr/>
        <a:lstStyle/>
        <a:p>
          <a:endParaRPr lang="en-IN"/>
        </a:p>
      </dgm:t>
    </dgm:pt>
    <dgm:pt modelId="{2328115C-C195-4BF6-B823-4E9BE96DEE25}">
      <dgm:prSet custT="1"/>
      <dgm:spPr/>
      <dgm:t>
        <a:bodyPr/>
        <a:lstStyle/>
        <a:p>
          <a:pPr algn="ctr">
            <a:buNone/>
          </a:pPr>
          <a:r>
            <a:rPr lang="en-US" sz="13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“</a:t>
          </a:r>
          <a:r>
            <a:rPr lang="en-US" sz="13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Sauptika</a:t>
          </a:r>
          <a:r>
            <a:rPr lang="en-US" sz="13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Parva" in the Mahabharata, Ninth book of the epic (Chapter 6, Verse 31)”</a:t>
          </a:r>
          <a:endParaRPr lang="en-IN" sz="1300" b="0" i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ADD98E4-8A78-4704-BF1D-B941238B1F9F}" type="parTrans" cxnId="{019C56F0-390B-4856-B86E-53A02401D1A4}">
      <dgm:prSet/>
      <dgm:spPr/>
      <dgm:t>
        <a:bodyPr/>
        <a:lstStyle/>
        <a:p>
          <a:endParaRPr lang="en-IN"/>
        </a:p>
      </dgm:t>
    </dgm:pt>
    <dgm:pt modelId="{D4193830-F415-41DB-AC45-CF1130E5A122}" type="sibTrans" cxnId="{019C56F0-390B-4856-B86E-53A02401D1A4}">
      <dgm:prSet/>
      <dgm:spPr/>
      <dgm:t>
        <a:bodyPr/>
        <a:lstStyle/>
        <a:p>
          <a:endParaRPr lang="en-IN"/>
        </a:p>
      </dgm:t>
    </dgm:pt>
    <dgm:pt modelId="{8AD56D0A-B9AE-430F-8EE3-86DD10E51493}">
      <dgm:prSet custT="1"/>
      <dgm:spPr/>
      <dgm:t>
        <a:bodyPr/>
        <a:lstStyle/>
        <a:p>
          <a:pPr algn="ctr">
            <a:buNone/>
          </a:pPr>
          <a:endParaRPr lang="en-IN" sz="1800" i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F37D5D4-2BC4-4519-9C74-228F969EAF42}" type="parTrans" cxnId="{97E2AC1E-53A8-45B4-B2ED-45AE79CBF44A}">
      <dgm:prSet/>
      <dgm:spPr/>
      <dgm:t>
        <a:bodyPr/>
        <a:lstStyle/>
        <a:p>
          <a:endParaRPr lang="en-IN"/>
        </a:p>
      </dgm:t>
    </dgm:pt>
    <dgm:pt modelId="{5846B769-CC1E-4CFB-A1D3-457B84129922}" type="sibTrans" cxnId="{97E2AC1E-53A8-45B4-B2ED-45AE79CBF44A}">
      <dgm:prSet/>
      <dgm:spPr/>
      <dgm:t>
        <a:bodyPr/>
        <a:lstStyle/>
        <a:p>
          <a:endParaRPr lang="en-IN"/>
        </a:p>
      </dgm:t>
    </dgm:pt>
    <dgm:pt modelId="{15CC7D56-0534-44B1-8ECB-5E4BDDC92F76}" type="pres">
      <dgm:prSet presAssocID="{399BBB79-2372-437E-B4BD-636BB635D420}" presName="linearFlow" presStyleCnt="0">
        <dgm:presLayoutVars>
          <dgm:dir/>
          <dgm:animLvl val="lvl"/>
          <dgm:resizeHandles val="exact"/>
        </dgm:presLayoutVars>
      </dgm:prSet>
      <dgm:spPr/>
    </dgm:pt>
    <dgm:pt modelId="{D05504CD-1FB0-4B07-9F76-7E35AFE2D548}" type="pres">
      <dgm:prSet presAssocID="{56B5B289-0BE3-45BD-A12F-2A7A74AFA672}" presName="composite" presStyleCnt="0"/>
      <dgm:spPr/>
    </dgm:pt>
    <dgm:pt modelId="{8A9F7829-2AC5-44B7-B9D4-DE5716145695}" type="pres">
      <dgm:prSet presAssocID="{56B5B289-0BE3-45BD-A12F-2A7A74AFA672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8AC92B36-E654-487F-9BB1-172E41D783C9}" type="pres">
      <dgm:prSet presAssocID="{56B5B289-0BE3-45BD-A12F-2A7A74AFA672}" presName="descendantText" presStyleLbl="alignAcc1" presStyleIdx="0" presStyleCnt="3">
        <dgm:presLayoutVars>
          <dgm:bulletEnabled val="1"/>
        </dgm:presLayoutVars>
      </dgm:prSet>
      <dgm:spPr/>
    </dgm:pt>
    <dgm:pt modelId="{FC6D5BED-FD04-4DA6-BA0C-BCA771937ACA}" type="pres">
      <dgm:prSet presAssocID="{7CA67D90-11BE-454D-A4E3-3F5894FA6535}" presName="sp" presStyleCnt="0"/>
      <dgm:spPr/>
    </dgm:pt>
    <dgm:pt modelId="{A804F826-1BE9-4799-9366-3533B08B2043}" type="pres">
      <dgm:prSet presAssocID="{58FF8ECD-08C4-4488-B621-7C85C2B392A5}" presName="composite" presStyleCnt="0"/>
      <dgm:spPr/>
    </dgm:pt>
    <dgm:pt modelId="{18538731-6537-44F1-B891-13100016694F}" type="pres">
      <dgm:prSet presAssocID="{58FF8ECD-08C4-4488-B621-7C85C2B392A5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F7F83248-1690-47B6-BA15-B2A1441E04F1}" type="pres">
      <dgm:prSet presAssocID="{58FF8ECD-08C4-4488-B621-7C85C2B392A5}" presName="descendantText" presStyleLbl="alignAcc1" presStyleIdx="1" presStyleCnt="3">
        <dgm:presLayoutVars>
          <dgm:bulletEnabled val="1"/>
        </dgm:presLayoutVars>
      </dgm:prSet>
      <dgm:spPr/>
    </dgm:pt>
    <dgm:pt modelId="{4FB7267A-1E37-437B-8E9F-ED6782A30E2C}" type="pres">
      <dgm:prSet presAssocID="{15B0C601-B5DC-4105-86DD-846BB245D5A7}" presName="sp" presStyleCnt="0"/>
      <dgm:spPr/>
    </dgm:pt>
    <dgm:pt modelId="{EFFA48FB-76E9-463D-90AB-A2862FDA4D4F}" type="pres">
      <dgm:prSet presAssocID="{ADFACE0D-81BC-4B74-B977-5F0E238E5860}" presName="composite" presStyleCnt="0"/>
      <dgm:spPr/>
    </dgm:pt>
    <dgm:pt modelId="{AFB89398-70DC-4E20-853F-502842DC0D2A}" type="pres">
      <dgm:prSet presAssocID="{ADFACE0D-81BC-4B74-B977-5F0E238E5860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0F89C526-3A68-432F-84D9-7EC6E1AD0712}" type="pres">
      <dgm:prSet presAssocID="{ADFACE0D-81BC-4B74-B977-5F0E238E5860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5B41880E-CAB0-48AD-AB09-2092946E0DA5}" type="presOf" srcId="{D634DBCB-D0D8-458C-8E95-60733C1C0B14}" destId="{0F89C526-3A68-432F-84D9-7EC6E1AD0712}" srcOrd="0" destOrd="0" presId="urn:microsoft.com/office/officeart/2005/8/layout/chevron2"/>
    <dgm:cxn modelId="{0B584E0F-9724-4881-81EE-C4F96F870B18}" type="presOf" srcId="{8AD56D0A-B9AE-430F-8EE3-86DD10E51493}" destId="{F7F83248-1690-47B6-BA15-B2A1441E04F1}" srcOrd="0" destOrd="2" presId="urn:microsoft.com/office/officeart/2005/8/layout/chevron2"/>
    <dgm:cxn modelId="{97E2AC1E-53A8-45B4-B2ED-45AE79CBF44A}" srcId="{58FF8ECD-08C4-4488-B621-7C85C2B392A5}" destId="{8AD56D0A-B9AE-430F-8EE3-86DD10E51493}" srcOrd="2" destOrd="0" parTransId="{EF37D5D4-2BC4-4519-9C74-228F969EAF42}" sibTransId="{5846B769-CC1E-4CFB-A1D3-457B84129922}"/>
    <dgm:cxn modelId="{DC278128-6CBA-492E-A56D-B8ADF21A3A23}" type="presOf" srcId="{CCAA808B-242A-461C-88CD-7EFDD975E551}" destId="{F7F83248-1690-47B6-BA15-B2A1441E04F1}" srcOrd="0" destOrd="0" presId="urn:microsoft.com/office/officeart/2005/8/layout/chevron2"/>
    <dgm:cxn modelId="{3DF1C83B-1419-4935-9403-2927F3A53C73}" type="presOf" srcId="{56B5B289-0BE3-45BD-A12F-2A7A74AFA672}" destId="{8A9F7829-2AC5-44B7-B9D4-DE5716145695}" srcOrd="0" destOrd="0" presId="urn:microsoft.com/office/officeart/2005/8/layout/chevron2"/>
    <dgm:cxn modelId="{85A1E45F-70E3-4D67-9C0C-2F2C70096898}" srcId="{399BBB79-2372-437E-B4BD-636BB635D420}" destId="{ADFACE0D-81BC-4B74-B977-5F0E238E5860}" srcOrd="2" destOrd="0" parTransId="{8C6E2758-5A7B-4F10-ACF8-4E0BA5C72E62}" sibTransId="{70329106-3B47-4F5A-9332-28A31A198A71}"/>
    <dgm:cxn modelId="{CF413B61-527D-4CED-9908-B7F9EFCE79DA}" srcId="{58FF8ECD-08C4-4488-B621-7C85C2B392A5}" destId="{CCAA808B-242A-461C-88CD-7EFDD975E551}" srcOrd="0" destOrd="0" parTransId="{B825A6AF-BA65-4C7E-AB92-C09A704792D6}" sibTransId="{918A743C-7B7A-4693-A0E0-1802F1EDE292}"/>
    <dgm:cxn modelId="{17AECE7E-0837-4CFE-A6B6-201F77B68389}" type="presOf" srcId="{13A5BA81-FB47-42CC-B78C-BAFE16BF30F3}" destId="{8AC92B36-E654-487F-9BB1-172E41D783C9}" srcOrd="0" destOrd="0" presId="urn:microsoft.com/office/officeart/2005/8/layout/chevron2"/>
    <dgm:cxn modelId="{7911CE84-EBD0-44DE-A454-226F97F407F8}" srcId="{ADFACE0D-81BC-4B74-B977-5F0E238E5860}" destId="{D634DBCB-D0D8-458C-8E95-60733C1C0B14}" srcOrd="0" destOrd="0" parTransId="{87B93E30-F778-4B10-A17D-6AD5972A7DB3}" sibTransId="{16EBE77F-2C0B-4571-A36D-AAFE10E54137}"/>
    <dgm:cxn modelId="{DAF4D392-CE83-4A12-A09A-7D6EEB892951}" type="presOf" srcId="{ADFACE0D-81BC-4B74-B977-5F0E238E5860}" destId="{AFB89398-70DC-4E20-853F-502842DC0D2A}" srcOrd="0" destOrd="0" presId="urn:microsoft.com/office/officeart/2005/8/layout/chevron2"/>
    <dgm:cxn modelId="{18329AA1-AB89-4AEA-B0FB-9074E51D4C00}" type="presOf" srcId="{58FF8ECD-08C4-4488-B621-7C85C2B392A5}" destId="{18538731-6537-44F1-B891-13100016694F}" srcOrd="0" destOrd="0" presId="urn:microsoft.com/office/officeart/2005/8/layout/chevron2"/>
    <dgm:cxn modelId="{8F0528A9-2416-46E9-BB26-3D3F7416AB91}" type="presOf" srcId="{C0B7234E-4B62-4E95-A865-5418150B8729}" destId="{F7F83248-1690-47B6-BA15-B2A1441E04F1}" srcOrd="0" destOrd="1" presId="urn:microsoft.com/office/officeart/2005/8/layout/chevron2"/>
    <dgm:cxn modelId="{34EDC6B5-2A04-4478-9A96-D83A82AB752C}" srcId="{58FF8ECD-08C4-4488-B621-7C85C2B392A5}" destId="{C0B7234E-4B62-4E95-A865-5418150B8729}" srcOrd="1" destOrd="0" parTransId="{829F8C8C-5FA9-4698-9C26-EFF5CD73B929}" sibTransId="{C77326D8-0238-4365-BD7E-9D5931782C3E}"/>
    <dgm:cxn modelId="{7A68A9B8-73B6-475C-85DB-551760EC565E}" type="presOf" srcId="{399BBB79-2372-437E-B4BD-636BB635D420}" destId="{15CC7D56-0534-44B1-8ECB-5E4BDDC92F76}" srcOrd="0" destOrd="0" presId="urn:microsoft.com/office/officeart/2005/8/layout/chevron2"/>
    <dgm:cxn modelId="{299D06CE-B3F8-49CE-BF30-5D70696FFE3B}" srcId="{56B5B289-0BE3-45BD-A12F-2A7A74AFA672}" destId="{13A5BA81-FB47-42CC-B78C-BAFE16BF30F3}" srcOrd="0" destOrd="0" parTransId="{E9622D0F-47C2-4445-9D17-4E9BED1BCEFA}" sibTransId="{576BDDCE-FA2F-4378-A1B0-D269DA18DD23}"/>
    <dgm:cxn modelId="{461379E7-0803-4FFD-9634-064B68473B51}" type="presOf" srcId="{2328115C-C195-4BF6-B823-4E9BE96DEE25}" destId="{F7F83248-1690-47B6-BA15-B2A1441E04F1}" srcOrd="0" destOrd="3" presId="urn:microsoft.com/office/officeart/2005/8/layout/chevron2"/>
    <dgm:cxn modelId="{019C56F0-390B-4856-B86E-53A02401D1A4}" srcId="{58FF8ECD-08C4-4488-B621-7C85C2B392A5}" destId="{2328115C-C195-4BF6-B823-4E9BE96DEE25}" srcOrd="3" destOrd="0" parTransId="{CADD98E4-8A78-4704-BF1D-B941238B1F9F}" sibTransId="{D4193830-F415-41DB-AC45-CF1130E5A122}"/>
    <dgm:cxn modelId="{2E8ECFF4-3D26-49F9-BFE6-E00EA26BEBC0}" srcId="{399BBB79-2372-437E-B4BD-636BB635D420}" destId="{56B5B289-0BE3-45BD-A12F-2A7A74AFA672}" srcOrd="0" destOrd="0" parTransId="{74B646F9-44A3-44DD-AF7F-32F7C8DC3227}" sibTransId="{7CA67D90-11BE-454D-A4E3-3F5894FA6535}"/>
    <dgm:cxn modelId="{BA97FCFD-6E6A-49C8-8BE8-D5BAECD4F990}" srcId="{399BBB79-2372-437E-B4BD-636BB635D420}" destId="{58FF8ECD-08C4-4488-B621-7C85C2B392A5}" srcOrd="1" destOrd="0" parTransId="{AE6C00D3-FAAB-401F-99C4-B0D785522636}" sibTransId="{15B0C601-B5DC-4105-86DD-846BB245D5A7}"/>
    <dgm:cxn modelId="{1BD7FFD5-D8E8-44C8-B2B0-72199FA7941A}" type="presParOf" srcId="{15CC7D56-0534-44B1-8ECB-5E4BDDC92F76}" destId="{D05504CD-1FB0-4B07-9F76-7E35AFE2D548}" srcOrd="0" destOrd="0" presId="urn:microsoft.com/office/officeart/2005/8/layout/chevron2"/>
    <dgm:cxn modelId="{4C398EA4-F6D2-4621-8A6C-A3AFAC1F2A5B}" type="presParOf" srcId="{D05504CD-1FB0-4B07-9F76-7E35AFE2D548}" destId="{8A9F7829-2AC5-44B7-B9D4-DE5716145695}" srcOrd="0" destOrd="0" presId="urn:microsoft.com/office/officeart/2005/8/layout/chevron2"/>
    <dgm:cxn modelId="{DD277011-4020-4154-AB40-A8FFB232E808}" type="presParOf" srcId="{D05504CD-1FB0-4B07-9F76-7E35AFE2D548}" destId="{8AC92B36-E654-487F-9BB1-172E41D783C9}" srcOrd="1" destOrd="0" presId="urn:microsoft.com/office/officeart/2005/8/layout/chevron2"/>
    <dgm:cxn modelId="{83968C3F-2225-4558-A5A2-D62F8F5CEFC3}" type="presParOf" srcId="{15CC7D56-0534-44B1-8ECB-5E4BDDC92F76}" destId="{FC6D5BED-FD04-4DA6-BA0C-BCA771937ACA}" srcOrd="1" destOrd="0" presId="urn:microsoft.com/office/officeart/2005/8/layout/chevron2"/>
    <dgm:cxn modelId="{E28122E2-481B-49C3-A740-B11D7575C8D7}" type="presParOf" srcId="{15CC7D56-0534-44B1-8ECB-5E4BDDC92F76}" destId="{A804F826-1BE9-4799-9366-3533B08B2043}" srcOrd="2" destOrd="0" presId="urn:microsoft.com/office/officeart/2005/8/layout/chevron2"/>
    <dgm:cxn modelId="{23831E4F-0020-4E66-91A4-E01A837FCA58}" type="presParOf" srcId="{A804F826-1BE9-4799-9366-3533B08B2043}" destId="{18538731-6537-44F1-B891-13100016694F}" srcOrd="0" destOrd="0" presId="urn:microsoft.com/office/officeart/2005/8/layout/chevron2"/>
    <dgm:cxn modelId="{3E1B0665-2127-4A5F-9469-5B3455D24771}" type="presParOf" srcId="{A804F826-1BE9-4799-9366-3533B08B2043}" destId="{F7F83248-1690-47B6-BA15-B2A1441E04F1}" srcOrd="1" destOrd="0" presId="urn:microsoft.com/office/officeart/2005/8/layout/chevron2"/>
    <dgm:cxn modelId="{6458A440-754C-464C-BD92-B9572D275E42}" type="presParOf" srcId="{15CC7D56-0534-44B1-8ECB-5E4BDDC92F76}" destId="{4FB7267A-1E37-437B-8E9F-ED6782A30E2C}" srcOrd="3" destOrd="0" presId="urn:microsoft.com/office/officeart/2005/8/layout/chevron2"/>
    <dgm:cxn modelId="{DAF4D8B7-9AD8-4046-873F-9EBF6F15F201}" type="presParOf" srcId="{15CC7D56-0534-44B1-8ECB-5E4BDDC92F76}" destId="{EFFA48FB-76E9-463D-90AB-A2862FDA4D4F}" srcOrd="4" destOrd="0" presId="urn:microsoft.com/office/officeart/2005/8/layout/chevron2"/>
    <dgm:cxn modelId="{05CE4797-4390-4719-9C8E-60707401139A}" type="presParOf" srcId="{EFFA48FB-76E9-463D-90AB-A2862FDA4D4F}" destId="{AFB89398-70DC-4E20-853F-502842DC0D2A}" srcOrd="0" destOrd="0" presId="urn:microsoft.com/office/officeart/2005/8/layout/chevron2"/>
    <dgm:cxn modelId="{D6B3C9AD-212B-47BC-879C-95E739F7043F}" type="presParOf" srcId="{EFFA48FB-76E9-463D-90AB-A2862FDA4D4F}" destId="{0F89C526-3A68-432F-84D9-7EC6E1AD071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36D9B55-CA1C-4EDC-AA3E-6857EA69B2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258CF6A6-FAE3-4D8D-82B0-8C0F56E05B63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FB4B6A8A-07C4-459D-A4A1-CB9C493E7A13}" type="parTrans" cxnId="{B1DD04CA-793C-41CD-8C44-B40EA67CF9D2}">
      <dgm:prSet/>
      <dgm:spPr/>
      <dgm:t>
        <a:bodyPr/>
        <a:lstStyle/>
        <a:p>
          <a:endParaRPr lang="en-IN"/>
        </a:p>
      </dgm:t>
    </dgm:pt>
    <dgm:pt modelId="{A4958AA0-5A93-4F0E-8292-661099BFEA2E}" type="sibTrans" cxnId="{B1DD04CA-793C-41CD-8C44-B40EA67CF9D2}">
      <dgm:prSet/>
      <dgm:spPr/>
      <dgm:t>
        <a:bodyPr/>
        <a:lstStyle/>
        <a:p>
          <a:endParaRPr lang="en-IN"/>
        </a:p>
      </dgm:t>
    </dgm:pt>
    <dgm:pt modelId="{82E49741-2F57-48D8-A922-ABAE41A917BD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gm:t>
    </dgm:pt>
    <dgm:pt modelId="{85A95E28-F7E1-49E4-AF37-82017696ECED}" type="parTrans" cxnId="{E053A42F-E0F3-42BF-9086-7D79EBF97B96}">
      <dgm:prSet/>
      <dgm:spPr/>
      <dgm:t>
        <a:bodyPr/>
        <a:lstStyle/>
        <a:p>
          <a:endParaRPr lang="en-IN"/>
        </a:p>
      </dgm:t>
    </dgm:pt>
    <dgm:pt modelId="{EA63EAFD-ED09-4247-A196-9ACDCA417BC6}" type="sibTrans" cxnId="{E053A42F-E0F3-42BF-9086-7D79EBF97B96}">
      <dgm:prSet/>
      <dgm:spPr/>
      <dgm:t>
        <a:bodyPr/>
        <a:lstStyle/>
        <a:p>
          <a:endParaRPr lang="en-IN"/>
        </a:p>
      </dgm:t>
    </dgm:pt>
    <dgm:pt modelId="{EEDA9070-0D3B-44B1-8896-A757AF18B7AC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gm:t>
    </dgm:pt>
    <dgm:pt modelId="{A73D3572-DEAA-4BA3-A0C9-9032E7CEB09B}" type="parTrans" cxnId="{F8E0C307-1116-4427-A715-77B238D3406C}">
      <dgm:prSet/>
      <dgm:spPr/>
      <dgm:t>
        <a:bodyPr/>
        <a:lstStyle/>
        <a:p>
          <a:endParaRPr lang="en-IN"/>
        </a:p>
      </dgm:t>
    </dgm:pt>
    <dgm:pt modelId="{AEA786B6-6A5F-4BC2-8C2F-EFB1DF8F97FD}" type="sibTrans" cxnId="{F8E0C307-1116-4427-A715-77B238D3406C}">
      <dgm:prSet/>
      <dgm:spPr/>
      <dgm:t>
        <a:bodyPr/>
        <a:lstStyle/>
        <a:p>
          <a:endParaRPr lang="en-IN"/>
        </a:p>
      </dgm:t>
    </dgm:pt>
    <dgm:pt modelId="{D2160B79-C643-439D-804C-F4138B8CF336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gm:t>
    </dgm:pt>
    <dgm:pt modelId="{CA1029F6-919A-4BE3-903F-14B03FF75786}" type="parTrans" cxnId="{E39E5D20-8811-43EF-9D09-737BBED72BA0}">
      <dgm:prSet/>
      <dgm:spPr/>
      <dgm:t>
        <a:bodyPr/>
        <a:lstStyle/>
        <a:p>
          <a:endParaRPr lang="en-IN"/>
        </a:p>
      </dgm:t>
    </dgm:pt>
    <dgm:pt modelId="{8548651E-3CBB-46BC-BB73-1A830C898D76}" type="sibTrans" cxnId="{E39E5D20-8811-43EF-9D09-737BBED72BA0}">
      <dgm:prSet/>
      <dgm:spPr/>
      <dgm:t>
        <a:bodyPr/>
        <a:lstStyle/>
        <a:p>
          <a:endParaRPr lang="en-IN"/>
        </a:p>
      </dgm:t>
    </dgm:pt>
    <dgm:pt modelId="{BEFF8189-430E-4B34-AFE4-4BD096F37CDA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gm:t>
    </dgm:pt>
    <dgm:pt modelId="{CFDA8484-49C4-4DEF-B1E6-4ED1549FADA7}" type="parTrans" cxnId="{A8E0138F-C0FC-4DBB-8B3D-A2D296D39220}">
      <dgm:prSet/>
      <dgm:spPr/>
      <dgm:t>
        <a:bodyPr/>
        <a:lstStyle/>
        <a:p>
          <a:endParaRPr lang="en-IN"/>
        </a:p>
      </dgm:t>
    </dgm:pt>
    <dgm:pt modelId="{F5138075-5124-4300-BC1A-F420B3C5F112}" type="sibTrans" cxnId="{A8E0138F-C0FC-4DBB-8B3D-A2D296D39220}">
      <dgm:prSet/>
      <dgm:spPr/>
      <dgm:t>
        <a:bodyPr/>
        <a:lstStyle/>
        <a:p>
          <a:endParaRPr lang="en-IN"/>
        </a:p>
      </dgm:t>
    </dgm:pt>
    <dgm:pt modelId="{F8521E1A-B9EF-4337-8538-E756E13A6AD7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gm:t>
    </dgm:pt>
    <dgm:pt modelId="{B9A77F33-B3CD-4ECC-B6E4-9B3CC6DFC41D}" type="parTrans" cxnId="{83645402-5F28-4EDF-9017-F541FE38D34B}">
      <dgm:prSet/>
      <dgm:spPr/>
      <dgm:t>
        <a:bodyPr/>
        <a:lstStyle/>
        <a:p>
          <a:endParaRPr lang="en-IN"/>
        </a:p>
      </dgm:t>
    </dgm:pt>
    <dgm:pt modelId="{D9DD310D-7479-4DAE-8D8A-263006E0D6D6}" type="sibTrans" cxnId="{83645402-5F28-4EDF-9017-F541FE38D34B}">
      <dgm:prSet/>
      <dgm:spPr/>
      <dgm:t>
        <a:bodyPr/>
        <a:lstStyle/>
        <a:p>
          <a:endParaRPr lang="en-IN"/>
        </a:p>
      </dgm:t>
    </dgm:pt>
    <dgm:pt modelId="{06AF752D-2410-4C3A-8918-CA7CEEDAC6D9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ED4708-4FE1-4BAA-84CA-D8AC084F4B5A}" type="parTrans" cxnId="{CB6F1061-7DCA-493D-A51B-1650F8F1AE98}">
      <dgm:prSet/>
      <dgm:spPr/>
      <dgm:t>
        <a:bodyPr/>
        <a:lstStyle/>
        <a:p>
          <a:endParaRPr lang="en-IN"/>
        </a:p>
      </dgm:t>
    </dgm:pt>
    <dgm:pt modelId="{CD523391-8408-42EA-A0C0-C80F57BF0A4B}" type="sibTrans" cxnId="{CB6F1061-7DCA-493D-A51B-1650F8F1AE98}">
      <dgm:prSet/>
      <dgm:spPr/>
      <dgm:t>
        <a:bodyPr/>
        <a:lstStyle/>
        <a:p>
          <a:endParaRPr lang="en-IN"/>
        </a:p>
      </dgm:t>
    </dgm:pt>
    <dgm:pt modelId="{0C13D942-2FEE-42F5-9A87-35D9E4E59CB6}" type="pres">
      <dgm:prSet presAssocID="{036D9B55-CA1C-4EDC-AA3E-6857EA69B24C}" presName="Name0" presStyleCnt="0">
        <dgm:presLayoutVars>
          <dgm:chMax val="7"/>
          <dgm:chPref val="7"/>
          <dgm:dir/>
        </dgm:presLayoutVars>
      </dgm:prSet>
      <dgm:spPr/>
    </dgm:pt>
    <dgm:pt modelId="{69871310-2A30-46BA-A533-9D18476A86B6}" type="pres">
      <dgm:prSet presAssocID="{036D9B55-CA1C-4EDC-AA3E-6857EA69B24C}" presName="Name1" presStyleCnt="0"/>
      <dgm:spPr/>
    </dgm:pt>
    <dgm:pt modelId="{337660C1-E414-467B-8D18-64B2F732DCCB}" type="pres">
      <dgm:prSet presAssocID="{036D9B55-CA1C-4EDC-AA3E-6857EA69B24C}" presName="cycle" presStyleCnt="0"/>
      <dgm:spPr/>
    </dgm:pt>
    <dgm:pt modelId="{AC8F5866-2C3C-4937-978F-AF5F88DC0884}" type="pres">
      <dgm:prSet presAssocID="{036D9B55-CA1C-4EDC-AA3E-6857EA69B24C}" presName="srcNode" presStyleLbl="node1" presStyleIdx="0" presStyleCnt="7"/>
      <dgm:spPr/>
    </dgm:pt>
    <dgm:pt modelId="{2AFDA1BE-1865-40C8-9F09-1B0BD86E37F0}" type="pres">
      <dgm:prSet presAssocID="{036D9B55-CA1C-4EDC-AA3E-6857EA69B24C}" presName="conn" presStyleLbl="parChTrans1D2" presStyleIdx="0" presStyleCnt="1"/>
      <dgm:spPr/>
    </dgm:pt>
    <dgm:pt modelId="{8431A25B-E23B-41E0-8ABB-7B5D627B4EFF}" type="pres">
      <dgm:prSet presAssocID="{036D9B55-CA1C-4EDC-AA3E-6857EA69B24C}" presName="extraNode" presStyleLbl="node1" presStyleIdx="0" presStyleCnt="7"/>
      <dgm:spPr/>
    </dgm:pt>
    <dgm:pt modelId="{1A03364F-BEDA-4D1C-A5F8-ACD31CDD77F4}" type="pres">
      <dgm:prSet presAssocID="{036D9B55-CA1C-4EDC-AA3E-6857EA69B24C}" presName="dstNode" presStyleLbl="node1" presStyleIdx="0" presStyleCnt="7"/>
      <dgm:spPr/>
    </dgm:pt>
    <dgm:pt modelId="{51DC7627-ED3B-42D5-9B5C-493C9508AEDA}" type="pres">
      <dgm:prSet presAssocID="{258CF6A6-FAE3-4D8D-82B0-8C0F56E05B63}" presName="text_1" presStyleLbl="node1" presStyleIdx="0" presStyleCnt="7" custLinFactNeighborX="-999" custLinFactNeighborY="3821">
        <dgm:presLayoutVars>
          <dgm:bulletEnabled val="1"/>
        </dgm:presLayoutVars>
      </dgm:prSet>
      <dgm:spPr/>
    </dgm:pt>
    <dgm:pt modelId="{9D25CF07-5E19-408D-93AC-4FE487D805AB}" type="pres">
      <dgm:prSet presAssocID="{258CF6A6-FAE3-4D8D-82B0-8C0F56E05B63}" presName="accent_1" presStyleCnt="0"/>
      <dgm:spPr/>
    </dgm:pt>
    <dgm:pt modelId="{C886AF4D-8B14-4AD1-B0DD-F2AA4E07CCEC}" type="pres">
      <dgm:prSet presAssocID="{258CF6A6-FAE3-4D8D-82B0-8C0F56E05B63}" presName="accentRepeatNode" presStyleLbl="solidFgAcc1" presStyleIdx="0" presStyleCnt="7"/>
      <dgm:spPr/>
    </dgm:pt>
    <dgm:pt modelId="{E7157034-042F-4347-A4FE-314D5752B683}" type="pres">
      <dgm:prSet presAssocID="{06AF752D-2410-4C3A-8918-CA7CEEDAC6D9}" presName="text_2" presStyleLbl="node1" presStyleIdx="1" presStyleCnt="7">
        <dgm:presLayoutVars>
          <dgm:bulletEnabled val="1"/>
        </dgm:presLayoutVars>
      </dgm:prSet>
      <dgm:spPr/>
    </dgm:pt>
    <dgm:pt modelId="{9D30742A-C6DF-4F5E-8907-5B1370BE6FC2}" type="pres">
      <dgm:prSet presAssocID="{06AF752D-2410-4C3A-8918-CA7CEEDAC6D9}" presName="accent_2" presStyleCnt="0"/>
      <dgm:spPr/>
    </dgm:pt>
    <dgm:pt modelId="{42837912-DBC7-4098-B09A-4F074D736AE4}" type="pres">
      <dgm:prSet presAssocID="{06AF752D-2410-4C3A-8918-CA7CEEDAC6D9}" presName="accentRepeatNode" presStyleLbl="solidFgAcc1" presStyleIdx="1" presStyleCnt="7"/>
      <dgm:spPr/>
    </dgm:pt>
    <dgm:pt modelId="{2E7190E7-D333-48F9-A9A5-076CE4C736E5}" type="pres">
      <dgm:prSet presAssocID="{D2160B79-C643-439D-804C-F4138B8CF336}" presName="text_3" presStyleLbl="node1" presStyleIdx="2" presStyleCnt="7">
        <dgm:presLayoutVars>
          <dgm:bulletEnabled val="1"/>
        </dgm:presLayoutVars>
      </dgm:prSet>
      <dgm:spPr/>
    </dgm:pt>
    <dgm:pt modelId="{4B2D4FC1-41FD-426F-99D7-C47A50A5641D}" type="pres">
      <dgm:prSet presAssocID="{D2160B79-C643-439D-804C-F4138B8CF336}" presName="accent_3" presStyleCnt="0"/>
      <dgm:spPr/>
    </dgm:pt>
    <dgm:pt modelId="{9876C0F6-C5EB-4303-834E-B22C5FCE5F8E}" type="pres">
      <dgm:prSet presAssocID="{D2160B79-C643-439D-804C-F4138B8CF336}" presName="accentRepeatNode" presStyleLbl="solidFgAcc1" presStyleIdx="2" presStyleCnt="7"/>
      <dgm:spPr/>
    </dgm:pt>
    <dgm:pt modelId="{3B429E16-4954-45BA-8E46-183879BB792A}" type="pres">
      <dgm:prSet presAssocID="{82E49741-2F57-48D8-A922-ABAE41A917BD}" presName="text_4" presStyleLbl="node1" presStyleIdx="3" presStyleCnt="7">
        <dgm:presLayoutVars>
          <dgm:bulletEnabled val="1"/>
        </dgm:presLayoutVars>
      </dgm:prSet>
      <dgm:spPr/>
    </dgm:pt>
    <dgm:pt modelId="{76CEC020-4E81-4E2A-A77B-3368723A1C84}" type="pres">
      <dgm:prSet presAssocID="{82E49741-2F57-48D8-A922-ABAE41A917BD}" presName="accent_4" presStyleCnt="0"/>
      <dgm:spPr/>
    </dgm:pt>
    <dgm:pt modelId="{C90CF886-3A73-412A-AC54-5C3ECB99EBBD}" type="pres">
      <dgm:prSet presAssocID="{82E49741-2F57-48D8-A922-ABAE41A917BD}" presName="accentRepeatNode" presStyleLbl="solidFgAcc1" presStyleIdx="3" presStyleCnt="7"/>
      <dgm:spPr/>
    </dgm:pt>
    <dgm:pt modelId="{89FCF491-E59D-4D14-A9CF-28FD7A595676}" type="pres">
      <dgm:prSet presAssocID="{EEDA9070-0D3B-44B1-8896-A757AF18B7AC}" presName="text_5" presStyleLbl="node1" presStyleIdx="4" presStyleCnt="7">
        <dgm:presLayoutVars>
          <dgm:bulletEnabled val="1"/>
        </dgm:presLayoutVars>
      </dgm:prSet>
      <dgm:spPr/>
    </dgm:pt>
    <dgm:pt modelId="{85403A9D-B906-49F2-A0AC-95964320215C}" type="pres">
      <dgm:prSet presAssocID="{EEDA9070-0D3B-44B1-8896-A757AF18B7AC}" presName="accent_5" presStyleCnt="0"/>
      <dgm:spPr/>
    </dgm:pt>
    <dgm:pt modelId="{30FBC0A2-24A8-4D22-B538-B781839536A1}" type="pres">
      <dgm:prSet presAssocID="{EEDA9070-0D3B-44B1-8896-A757AF18B7AC}" presName="accentRepeatNode" presStyleLbl="solidFgAcc1" presStyleIdx="4" presStyleCnt="7"/>
      <dgm:spPr/>
    </dgm:pt>
    <dgm:pt modelId="{EACEBA34-D45B-4A48-9D91-CA3D74B177B2}" type="pres">
      <dgm:prSet presAssocID="{BEFF8189-430E-4B34-AFE4-4BD096F37CDA}" presName="text_6" presStyleLbl="node1" presStyleIdx="5" presStyleCnt="7">
        <dgm:presLayoutVars>
          <dgm:bulletEnabled val="1"/>
        </dgm:presLayoutVars>
      </dgm:prSet>
      <dgm:spPr/>
    </dgm:pt>
    <dgm:pt modelId="{E2C5B054-BD9F-48CD-AAFB-DCE35E287584}" type="pres">
      <dgm:prSet presAssocID="{BEFF8189-430E-4B34-AFE4-4BD096F37CDA}" presName="accent_6" presStyleCnt="0"/>
      <dgm:spPr/>
    </dgm:pt>
    <dgm:pt modelId="{E182E914-8310-4023-BD20-4E5DAFF82C1E}" type="pres">
      <dgm:prSet presAssocID="{BEFF8189-430E-4B34-AFE4-4BD096F37CDA}" presName="accentRepeatNode" presStyleLbl="solidFgAcc1" presStyleIdx="5" presStyleCnt="7"/>
      <dgm:spPr/>
    </dgm:pt>
    <dgm:pt modelId="{1EE02999-2CC0-4ECD-81F5-645F69BF0182}" type="pres">
      <dgm:prSet presAssocID="{F8521E1A-B9EF-4337-8538-E756E13A6AD7}" presName="text_7" presStyleLbl="node1" presStyleIdx="6" presStyleCnt="7">
        <dgm:presLayoutVars>
          <dgm:bulletEnabled val="1"/>
        </dgm:presLayoutVars>
      </dgm:prSet>
      <dgm:spPr/>
    </dgm:pt>
    <dgm:pt modelId="{E03CD2D1-8598-49CE-9AF0-45D265C91217}" type="pres">
      <dgm:prSet presAssocID="{F8521E1A-B9EF-4337-8538-E756E13A6AD7}" presName="accent_7" presStyleCnt="0"/>
      <dgm:spPr/>
    </dgm:pt>
    <dgm:pt modelId="{64584B58-8C14-44F5-BE10-CA9820CEA671}" type="pres">
      <dgm:prSet presAssocID="{F8521E1A-B9EF-4337-8538-E756E13A6AD7}" presName="accentRepeatNode" presStyleLbl="solidFgAcc1" presStyleIdx="6" presStyleCnt="7"/>
      <dgm:spPr/>
    </dgm:pt>
  </dgm:ptLst>
  <dgm:cxnLst>
    <dgm:cxn modelId="{83645402-5F28-4EDF-9017-F541FE38D34B}" srcId="{036D9B55-CA1C-4EDC-AA3E-6857EA69B24C}" destId="{F8521E1A-B9EF-4337-8538-E756E13A6AD7}" srcOrd="6" destOrd="0" parTransId="{B9A77F33-B3CD-4ECC-B6E4-9B3CC6DFC41D}" sibTransId="{D9DD310D-7479-4DAE-8D8A-263006E0D6D6}"/>
    <dgm:cxn modelId="{F8E0C307-1116-4427-A715-77B238D3406C}" srcId="{036D9B55-CA1C-4EDC-AA3E-6857EA69B24C}" destId="{EEDA9070-0D3B-44B1-8896-A757AF18B7AC}" srcOrd="4" destOrd="0" parTransId="{A73D3572-DEAA-4BA3-A0C9-9032E7CEB09B}" sibTransId="{AEA786B6-6A5F-4BC2-8C2F-EFB1DF8F97FD}"/>
    <dgm:cxn modelId="{5374F712-9582-4C7A-91E2-588F3023A23F}" type="presOf" srcId="{EEDA9070-0D3B-44B1-8896-A757AF18B7AC}" destId="{89FCF491-E59D-4D14-A9CF-28FD7A595676}" srcOrd="0" destOrd="0" presId="urn:microsoft.com/office/officeart/2008/layout/VerticalCurvedList"/>
    <dgm:cxn modelId="{E39E5D20-8811-43EF-9D09-737BBED72BA0}" srcId="{036D9B55-CA1C-4EDC-AA3E-6857EA69B24C}" destId="{D2160B79-C643-439D-804C-F4138B8CF336}" srcOrd="2" destOrd="0" parTransId="{CA1029F6-919A-4BE3-903F-14B03FF75786}" sibTransId="{8548651E-3CBB-46BC-BB73-1A830C898D76}"/>
    <dgm:cxn modelId="{E053A42F-E0F3-42BF-9086-7D79EBF97B96}" srcId="{036D9B55-CA1C-4EDC-AA3E-6857EA69B24C}" destId="{82E49741-2F57-48D8-A922-ABAE41A917BD}" srcOrd="3" destOrd="0" parTransId="{85A95E28-F7E1-49E4-AF37-82017696ECED}" sibTransId="{EA63EAFD-ED09-4247-A196-9ACDCA417BC6}"/>
    <dgm:cxn modelId="{CB6F1061-7DCA-493D-A51B-1650F8F1AE98}" srcId="{036D9B55-CA1C-4EDC-AA3E-6857EA69B24C}" destId="{06AF752D-2410-4C3A-8918-CA7CEEDAC6D9}" srcOrd="1" destOrd="0" parTransId="{21ED4708-4FE1-4BAA-84CA-D8AC084F4B5A}" sibTransId="{CD523391-8408-42EA-A0C0-C80F57BF0A4B}"/>
    <dgm:cxn modelId="{3FF4994A-3A9E-4A0E-9B19-BB1B81058605}" type="presOf" srcId="{036D9B55-CA1C-4EDC-AA3E-6857EA69B24C}" destId="{0C13D942-2FEE-42F5-9A87-35D9E4E59CB6}" srcOrd="0" destOrd="0" presId="urn:microsoft.com/office/officeart/2008/layout/VerticalCurvedList"/>
    <dgm:cxn modelId="{6FAAD27D-A477-4C12-A0B7-21D2BF0DCE21}" type="presOf" srcId="{06AF752D-2410-4C3A-8918-CA7CEEDAC6D9}" destId="{E7157034-042F-4347-A4FE-314D5752B683}" srcOrd="0" destOrd="0" presId="urn:microsoft.com/office/officeart/2008/layout/VerticalCurvedList"/>
    <dgm:cxn modelId="{A8E0138F-C0FC-4DBB-8B3D-A2D296D39220}" srcId="{036D9B55-CA1C-4EDC-AA3E-6857EA69B24C}" destId="{BEFF8189-430E-4B34-AFE4-4BD096F37CDA}" srcOrd="5" destOrd="0" parTransId="{CFDA8484-49C4-4DEF-B1E6-4ED1549FADA7}" sibTransId="{F5138075-5124-4300-BC1A-F420B3C5F112}"/>
    <dgm:cxn modelId="{B1DD04CA-793C-41CD-8C44-B40EA67CF9D2}" srcId="{036D9B55-CA1C-4EDC-AA3E-6857EA69B24C}" destId="{258CF6A6-FAE3-4D8D-82B0-8C0F56E05B63}" srcOrd="0" destOrd="0" parTransId="{FB4B6A8A-07C4-459D-A4A1-CB9C493E7A13}" sibTransId="{A4958AA0-5A93-4F0E-8292-661099BFEA2E}"/>
    <dgm:cxn modelId="{42C95BCB-B2E7-427D-BF4C-F9FCE031818E}" type="presOf" srcId="{D2160B79-C643-439D-804C-F4138B8CF336}" destId="{2E7190E7-D333-48F9-A9A5-076CE4C736E5}" srcOrd="0" destOrd="0" presId="urn:microsoft.com/office/officeart/2008/layout/VerticalCurvedList"/>
    <dgm:cxn modelId="{4447EAD8-FBBF-4891-987B-F480CEAA4C86}" type="presOf" srcId="{A4958AA0-5A93-4F0E-8292-661099BFEA2E}" destId="{2AFDA1BE-1865-40C8-9F09-1B0BD86E37F0}" srcOrd="0" destOrd="0" presId="urn:microsoft.com/office/officeart/2008/layout/VerticalCurvedList"/>
    <dgm:cxn modelId="{44FCD6D9-FF72-45EE-A66C-3C14FCBD8A23}" type="presOf" srcId="{F8521E1A-B9EF-4337-8538-E756E13A6AD7}" destId="{1EE02999-2CC0-4ECD-81F5-645F69BF0182}" srcOrd="0" destOrd="0" presId="urn:microsoft.com/office/officeart/2008/layout/VerticalCurvedList"/>
    <dgm:cxn modelId="{61774BDF-28CB-4714-BD07-67AFCDA81B15}" type="presOf" srcId="{BEFF8189-430E-4B34-AFE4-4BD096F37CDA}" destId="{EACEBA34-D45B-4A48-9D91-CA3D74B177B2}" srcOrd="0" destOrd="0" presId="urn:microsoft.com/office/officeart/2008/layout/VerticalCurvedList"/>
    <dgm:cxn modelId="{0D109EEE-54BE-455C-BC5E-AE626C4A9DA4}" type="presOf" srcId="{82E49741-2F57-48D8-A922-ABAE41A917BD}" destId="{3B429E16-4954-45BA-8E46-183879BB792A}" srcOrd="0" destOrd="0" presId="urn:microsoft.com/office/officeart/2008/layout/VerticalCurvedList"/>
    <dgm:cxn modelId="{F2C9F0F8-D2B9-4684-8C1B-73793ED5DE07}" type="presOf" srcId="{258CF6A6-FAE3-4D8D-82B0-8C0F56E05B63}" destId="{51DC7627-ED3B-42D5-9B5C-493C9508AEDA}" srcOrd="0" destOrd="0" presId="urn:microsoft.com/office/officeart/2008/layout/VerticalCurvedList"/>
    <dgm:cxn modelId="{552CDDDB-DDD9-4BBC-AE95-4ED1FF37C68C}" type="presParOf" srcId="{0C13D942-2FEE-42F5-9A87-35D9E4E59CB6}" destId="{69871310-2A30-46BA-A533-9D18476A86B6}" srcOrd="0" destOrd="0" presId="urn:microsoft.com/office/officeart/2008/layout/VerticalCurvedList"/>
    <dgm:cxn modelId="{4B9FDC39-469F-493A-8FA6-68600066CC56}" type="presParOf" srcId="{69871310-2A30-46BA-A533-9D18476A86B6}" destId="{337660C1-E414-467B-8D18-64B2F732DCCB}" srcOrd="0" destOrd="0" presId="urn:microsoft.com/office/officeart/2008/layout/VerticalCurvedList"/>
    <dgm:cxn modelId="{3B4FED9A-3322-4B69-8E7C-F71AA4F859E1}" type="presParOf" srcId="{337660C1-E414-467B-8D18-64B2F732DCCB}" destId="{AC8F5866-2C3C-4937-978F-AF5F88DC0884}" srcOrd="0" destOrd="0" presId="urn:microsoft.com/office/officeart/2008/layout/VerticalCurvedList"/>
    <dgm:cxn modelId="{2A9FBCA8-D618-481A-BA5F-B6E5A5FAAE88}" type="presParOf" srcId="{337660C1-E414-467B-8D18-64B2F732DCCB}" destId="{2AFDA1BE-1865-40C8-9F09-1B0BD86E37F0}" srcOrd="1" destOrd="0" presId="urn:microsoft.com/office/officeart/2008/layout/VerticalCurvedList"/>
    <dgm:cxn modelId="{4FAD8848-F379-4AAB-BAB9-DC8290579583}" type="presParOf" srcId="{337660C1-E414-467B-8D18-64B2F732DCCB}" destId="{8431A25B-E23B-41E0-8ABB-7B5D627B4EFF}" srcOrd="2" destOrd="0" presId="urn:microsoft.com/office/officeart/2008/layout/VerticalCurvedList"/>
    <dgm:cxn modelId="{8803FB62-6B5B-4601-99C9-746AB952A90D}" type="presParOf" srcId="{337660C1-E414-467B-8D18-64B2F732DCCB}" destId="{1A03364F-BEDA-4D1C-A5F8-ACD31CDD77F4}" srcOrd="3" destOrd="0" presId="urn:microsoft.com/office/officeart/2008/layout/VerticalCurvedList"/>
    <dgm:cxn modelId="{2586E4C1-0D15-4DB0-94D0-9F273E7D9068}" type="presParOf" srcId="{69871310-2A30-46BA-A533-9D18476A86B6}" destId="{51DC7627-ED3B-42D5-9B5C-493C9508AEDA}" srcOrd="1" destOrd="0" presId="urn:microsoft.com/office/officeart/2008/layout/VerticalCurvedList"/>
    <dgm:cxn modelId="{A3567592-BC98-4FFD-BFC8-62D6641E3BC5}" type="presParOf" srcId="{69871310-2A30-46BA-A533-9D18476A86B6}" destId="{9D25CF07-5E19-408D-93AC-4FE487D805AB}" srcOrd="2" destOrd="0" presId="urn:microsoft.com/office/officeart/2008/layout/VerticalCurvedList"/>
    <dgm:cxn modelId="{32907B9A-B185-477A-A1E6-E37E23D55A8D}" type="presParOf" srcId="{9D25CF07-5E19-408D-93AC-4FE487D805AB}" destId="{C886AF4D-8B14-4AD1-B0DD-F2AA4E07CCEC}" srcOrd="0" destOrd="0" presId="urn:microsoft.com/office/officeart/2008/layout/VerticalCurvedList"/>
    <dgm:cxn modelId="{76475367-2735-46C2-B411-B6FD06C42146}" type="presParOf" srcId="{69871310-2A30-46BA-A533-9D18476A86B6}" destId="{E7157034-042F-4347-A4FE-314D5752B683}" srcOrd="3" destOrd="0" presId="urn:microsoft.com/office/officeart/2008/layout/VerticalCurvedList"/>
    <dgm:cxn modelId="{8F4924FB-B587-42AC-A4C9-6537CBA25F2F}" type="presParOf" srcId="{69871310-2A30-46BA-A533-9D18476A86B6}" destId="{9D30742A-C6DF-4F5E-8907-5B1370BE6FC2}" srcOrd="4" destOrd="0" presId="urn:microsoft.com/office/officeart/2008/layout/VerticalCurvedList"/>
    <dgm:cxn modelId="{065DE036-6AF3-48CE-9EA0-0D9B1E239567}" type="presParOf" srcId="{9D30742A-C6DF-4F5E-8907-5B1370BE6FC2}" destId="{42837912-DBC7-4098-B09A-4F074D736AE4}" srcOrd="0" destOrd="0" presId="urn:microsoft.com/office/officeart/2008/layout/VerticalCurvedList"/>
    <dgm:cxn modelId="{5BF6890B-5F5E-452B-B260-3F051665C784}" type="presParOf" srcId="{69871310-2A30-46BA-A533-9D18476A86B6}" destId="{2E7190E7-D333-48F9-A9A5-076CE4C736E5}" srcOrd="5" destOrd="0" presId="urn:microsoft.com/office/officeart/2008/layout/VerticalCurvedList"/>
    <dgm:cxn modelId="{779AB7C6-EDA4-4803-A29D-32DC086A4B3E}" type="presParOf" srcId="{69871310-2A30-46BA-A533-9D18476A86B6}" destId="{4B2D4FC1-41FD-426F-99D7-C47A50A5641D}" srcOrd="6" destOrd="0" presId="urn:microsoft.com/office/officeart/2008/layout/VerticalCurvedList"/>
    <dgm:cxn modelId="{852C5482-C890-431A-B62B-B2F41A7E612E}" type="presParOf" srcId="{4B2D4FC1-41FD-426F-99D7-C47A50A5641D}" destId="{9876C0F6-C5EB-4303-834E-B22C5FCE5F8E}" srcOrd="0" destOrd="0" presId="urn:microsoft.com/office/officeart/2008/layout/VerticalCurvedList"/>
    <dgm:cxn modelId="{DF1A977E-229E-44BA-894D-47736ED248B3}" type="presParOf" srcId="{69871310-2A30-46BA-A533-9D18476A86B6}" destId="{3B429E16-4954-45BA-8E46-183879BB792A}" srcOrd="7" destOrd="0" presId="urn:microsoft.com/office/officeart/2008/layout/VerticalCurvedList"/>
    <dgm:cxn modelId="{08467D2E-9C17-4AD7-9337-3191220B3315}" type="presParOf" srcId="{69871310-2A30-46BA-A533-9D18476A86B6}" destId="{76CEC020-4E81-4E2A-A77B-3368723A1C84}" srcOrd="8" destOrd="0" presId="urn:microsoft.com/office/officeart/2008/layout/VerticalCurvedList"/>
    <dgm:cxn modelId="{77FE30AD-EFC0-4053-B74E-35B0670E71AC}" type="presParOf" srcId="{76CEC020-4E81-4E2A-A77B-3368723A1C84}" destId="{C90CF886-3A73-412A-AC54-5C3ECB99EBBD}" srcOrd="0" destOrd="0" presId="urn:microsoft.com/office/officeart/2008/layout/VerticalCurvedList"/>
    <dgm:cxn modelId="{F65A78BD-94C6-4B5D-BAE2-E8BC8A25DAA9}" type="presParOf" srcId="{69871310-2A30-46BA-A533-9D18476A86B6}" destId="{89FCF491-E59D-4D14-A9CF-28FD7A595676}" srcOrd="9" destOrd="0" presId="urn:microsoft.com/office/officeart/2008/layout/VerticalCurvedList"/>
    <dgm:cxn modelId="{AABDAE6C-15B6-4E7D-8DB9-40A52B8C8BEB}" type="presParOf" srcId="{69871310-2A30-46BA-A533-9D18476A86B6}" destId="{85403A9D-B906-49F2-A0AC-95964320215C}" srcOrd="10" destOrd="0" presId="urn:microsoft.com/office/officeart/2008/layout/VerticalCurvedList"/>
    <dgm:cxn modelId="{EF14A59F-7CE5-466D-AB68-2DDE935498F6}" type="presParOf" srcId="{85403A9D-B906-49F2-A0AC-95964320215C}" destId="{30FBC0A2-24A8-4D22-B538-B781839536A1}" srcOrd="0" destOrd="0" presId="urn:microsoft.com/office/officeart/2008/layout/VerticalCurvedList"/>
    <dgm:cxn modelId="{66EF5BAA-0B13-479B-8AF8-9619BDDE3499}" type="presParOf" srcId="{69871310-2A30-46BA-A533-9D18476A86B6}" destId="{EACEBA34-D45B-4A48-9D91-CA3D74B177B2}" srcOrd="11" destOrd="0" presId="urn:microsoft.com/office/officeart/2008/layout/VerticalCurvedList"/>
    <dgm:cxn modelId="{38120BC5-7F1A-4F65-98B0-9ACDEA3DEB15}" type="presParOf" srcId="{69871310-2A30-46BA-A533-9D18476A86B6}" destId="{E2C5B054-BD9F-48CD-AAFB-DCE35E287584}" srcOrd="12" destOrd="0" presId="urn:microsoft.com/office/officeart/2008/layout/VerticalCurvedList"/>
    <dgm:cxn modelId="{C3C66EAE-0675-4230-9B19-4E7642A2AB79}" type="presParOf" srcId="{E2C5B054-BD9F-48CD-AAFB-DCE35E287584}" destId="{E182E914-8310-4023-BD20-4E5DAFF82C1E}" srcOrd="0" destOrd="0" presId="urn:microsoft.com/office/officeart/2008/layout/VerticalCurvedList"/>
    <dgm:cxn modelId="{9874F7BF-F370-4DBF-A528-7AF98C0483B7}" type="presParOf" srcId="{69871310-2A30-46BA-A533-9D18476A86B6}" destId="{1EE02999-2CC0-4ECD-81F5-645F69BF0182}" srcOrd="13" destOrd="0" presId="urn:microsoft.com/office/officeart/2008/layout/VerticalCurvedList"/>
    <dgm:cxn modelId="{2EEACB8D-6BFB-4024-81CB-B08C01BC42E4}" type="presParOf" srcId="{69871310-2A30-46BA-A533-9D18476A86B6}" destId="{E03CD2D1-8598-49CE-9AF0-45D265C91217}" srcOrd="14" destOrd="0" presId="urn:microsoft.com/office/officeart/2008/layout/VerticalCurvedList"/>
    <dgm:cxn modelId="{09488B6E-5468-4A35-94CD-5167B4221205}" type="presParOf" srcId="{E03CD2D1-8598-49CE-9AF0-45D265C91217}" destId="{64584B58-8C14-44F5-BE10-CA9820CEA67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306C654-9508-4C29-B4DF-35EEEECFFBA5}" type="doc">
      <dgm:prSet loTypeId="urn:microsoft.com/office/officeart/2005/8/layout/radial3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9BC04015-3BB8-4115-922B-0C9EF03CE0FB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Motivation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EDA3CD6-BFD4-4CD3-B255-F4035BC051BC}" type="parTrans" cxnId="{185BCBEB-EB40-4E3F-BA67-5EC02D008A80}">
      <dgm:prSet/>
      <dgm:spPr/>
      <dgm:t>
        <a:bodyPr/>
        <a:lstStyle/>
        <a:p>
          <a:endParaRPr lang="en-IN"/>
        </a:p>
      </dgm:t>
    </dgm:pt>
    <dgm:pt modelId="{3DAEB8E8-B975-4F1F-A434-6A50AC9FA10B}" type="sibTrans" cxnId="{185BCBEB-EB40-4E3F-BA67-5EC02D008A80}">
      <dgm:prSet/>
      <dgm:spPr/>
      <dgm:t>
        <a:bodyPr/>
        <a:lstStyle/>
        <a:p>
          <a:endParaRPr lang="en-IN"/>
        </a:p>
      </dgm:t>
    </dgm:pt>
    <dgm:pt modelId="{0824B434-7674-4EC7-8F6C-CB89D217355B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Less Work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E9B27EB-3C75-45F5-864F-BA3D58167D01}" type="parTrans" cxnId="{41FF09C9-39B9-46C0-BB92-D4B25E7E8FA7}">
      <dgm:prSet/>
      <dgm:spPr/>
      <dgm:t>
        <a:bodyPr/>
        <a:lstStyle/>
        <a:p>
          <a:endParaRPr lang="en-IN"/>
        </a:p>
      </dgm:t>
    </dgm:pt>
    <dgm:pt modelId="{09C1DC3D-E95D-4D54-A72F-2493049FC8DA}" type="sibTrans" cxnId="{41FF09C9-39B9-46C0-BB92-D4B25E7E8FA7}">
      <dgm:prSet/>
      <dgm:spPr/>
      <dgm:t>
        <a:bodyPr/>
        <a:lstStyle/>
        <a:p>
          <a:endParaRPr lang="en-IN"/>
        </a:p>
      </dgm:t>
    </dgm:pt>
    <dgm:pt modelId="{39682155-FCF6-4DC8-88F3-BE7B9BB9BF4C}">
      <dgm:prSet phldrT="[Text]"/>
      <dgm:spPr/>
      <dgm:t>
        <a:bodyPr/>
        <a:lstStyle/>
        <a:p>
          <a:r>
            <a:rPr lang="en-IN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Preservation of cultural heritage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6DE5E18-E411-4D4B-9382-E64A81A82748}" type="parTrans" cxnId="{52EDF061-B02D-4E16-BEB0-28D826D4C630}">
      <dgm:prSet/>
      <dgm:spPr/>
      <dgm:t>
        <a:bodyPr/>
        <a:lstStyle/>
        <a:p>
          <a:endParaRPr lang="en-IN"/>
        </a:p>
      </dgm:t>
    </dgm:pt>
    <dgm:pt modelId="{14EE76D7-6F95-48E6-9FAD-EF9F85038780}" type="sibTrans" cxnId="{52EDF061-B02D-4E16-BEB0-28D826D4C630}">
      <dgm:prSet/>
      <dgm:spPr/>
      <dgm:t>
        <a:bodyPr/>
        <a:lstStyle/>
        <a:p>
          <a:endParaRPr lang="en-IN"/>
        </a:p>
      </dgm:t>
    </dgm:pt>
    <dgm:pt modelId="{A36878DB-576C-4542-AA3F-82370A224EB8}">
      <dgm:prSet phldrT="[Text]"/>
      <dgm:spPr/>
      <dgm:t>
        <a:bodyPr/>
        <a:lstStyle/>
        <a:p>
          <a:r>
            <a:rPr lang="en-IN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Linguistic challenge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F0A1E5B-427F-4D20-8114-6E3B09B67B74}" type="parTrans" cxnId="{E1797A37-C4D6-4D77-92C6-30BDEF4B058E}">
      <dgm:prSet/>
      <dgm:spPr/>
      <dgm:t>
        <a:bodyPr/>
        <a:lstStyle/>
        <a:p>
          <a:endParaRPr lang="en-IN"/>
        </a:p>
      </dgm:t>
    </dgm:pt>
    <dgm:pt modelId="{350DA82C-4809-4991-9B85-2BFBBCB86223}" type="sibTrans" cxnId="{E1797A37-C4D6-4D77-92C6-30BDEF4B058E}">
      <dgm:prSet/>
      <dgm:spPr/>
      <dgm:t>
        <a:bodyPr/>
        <a:lstStyle/>
        <a:p>
          <a:endParaRPr lang="en-IN"/>
        </a:p>
      </dgm:t>
    </dgm:pt>
    <dgm:pt modelId="{BCA2D847-0D95-4D58-9F4D-88DFC4DF1A31}">
      <dgm:prSet phldrT="[Text]"/>
      <dgm:spPr/>
      <dgm:t>
        <a:bodyPr/>
        <a:lstStyle/>
        <a:p>
          <a:r>
            <a:rPr lang="en-IN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Research Opportunities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32CFDAA-9C8F-4E6A-BC8A-4FD7AB92AE75}" type="parTrans" cxnId="{6F3682D5-A5B1-44AF-BC97-26F54B0A4191}">
      <dgm:prSet/>
      <dgm:spPr/>
      <dgm:t>
        <a:bodyPr/>
        <a:lstStyle/>
        <a:p>
          <a:endParaRPr lang="en-IN"/>
        </a:p>
      </dgm:t>
    </dgm:pt>
    <dgm:pt modelId="{6A0FE58F-374E-45E2-9255-9E248C16EDAC}" type="sibTrans" cxnId="{6F3682D5-A5B1-44AF-BC97-26F54B0A4191}">
      <dgm:prSet/>
      <dgm:spPr/>
      <dgm:t>
        <a:bodyPr/>
        <a:lstStyle/>
        <a:p>
          <a:endParaRPr lang="en-IN"/>
        </a:p>
      </dgm:t>
    </dgm:pt>
    <dgm:pt modelId="{4660EAFD-4067-44EB-A000-4DA2284CD682}" type="pres">
      <dgm:prSet presAssocID="{2306C654-9508-4C29-B4DF-35EEEECFFBA5}" presName="composite" presStyleCnt="0">
        <dgm:presLayoutVars>
          <dgm:chMax val="1"/>
          <dgm:dir/>
          <dgm:resizeHandles val="exact"/>
        </dgm:presLayoutVars>
      </dgm:prSet>
      <dgm:spPr/>
    </dgm:pt>
    <dgm:pt modelId="{B430F499-FF70-40F9-A10E-9A03DC2FD9B6}" type="pres">
      <dgm:prSet presAssocID="{2306C654-9508-4C29-B4DF-35EEEECFFBA5}" presName="radial" presStyleCnt="0">
        <dgm:presLayoutVars>
          <dgm:animLvl val="ctr"/>
        </dgm:presLayoutVars>
      </dgm:prSet>
      <dgm:spPr/>
    </dgm:pt>
    <dgm:pt modelId="{F308E787-8017-4ABD-BBA1-239C50A42C59}" type="pres">
      <dgm:prSet presAssocID="{9BC04015-3BB8-4115-922B-0C9EF03CE0FB}" presName="centerShape" presStyleLbl="vennNode1" presStyleIdx="0" presStyleCnt="5" custLinFactNeighborX="-249" custLinFactNeighborY="-747"/>
      <dgm:spPr/>
    </dgm:pt>
    <dgm:pt modelId="{177E2FE5-3E70-4E1B-9FA0-51EB248A317C}" type="pres">
      <dgm:prSet presAssocID="{0824B434-7674-4EC7-8F6C-CB89D217355B}" presName="node" presStyleLbl="vennNode1" presStyleIdx="1" presStyleCnt="5">
        <dgm:presLayoutVars>
          <dgm:bulletEnabled val="1"/>
        </dgm:presLayoutVars>
      </dgm:prSet>
      <dgm:spPr/>
    </dgm:pt>
    <dgm:pt modelId="{B887BF77-F865-48BB-84C1-D3B518A1F067}" type="pres">
      <dgm:prSet presAssocID="{39682155-FCF6-4DC8-88F3-BE7B9BB9BF4C}" presName="node" presStyleLbl="vennNode1" presStyleIdx="2" presStyleCnt="5">
        <dgm:presLayoutVars>
          <dgm:bulletEnabled val="1"/>
        </dgm:presLayoutVars>
      </dgm:prSet>
      <dgm:spPr/>
    </dgm:pt>
    <dgm:pt modelId="{1DB04568-4563-42CA-81E2-8F1E5E241BAB}" type="pres">
      <dgm:prSet presAssocID="{A36878DB-576C-4542-AA3F-82370A224EB8}" presName="node" presStyleLbl="vennNode1" presStyleIdx="3" presStyleCnt="5">
        <dgm:presLayoutVars>
          <dgm:bulletEnabled val="1"/>
        </dgm:presLayoutVars>
      </dgm:prSet>
      <dgm:spPr/>
    </dgm:pt>
    <dgm:pt modelId="{DCA4ECAD-359B-4E8D-BD84-9EB54B5B61A8}" type="pres">
      <dgm:prSet presAssocID="{BCA2D847-0D95-4D58-9F4D-88DFC4DF1A31}" presName="node" presStyleLbl="vennNode1" presStyleIdx="4" presStyleCnt="5">
        <dgm:presLayoutVars>
          <dgm:bulletEnabled val="1"/>
        </dgm:presLayoutVars>
      </dgm:prSet>
      <dgm:spPr/>
    </dgm:pt>
  </dgm:ptLst>
  <dgm:cxnLst>
    <dgm:cxn modelId="{C7C46200-D352-4F22-A5B9-94D69B912D7A}" type="presOf" srcId="{A36878DB-576C-4542-AA3F-82370A224EB8}" destId="{1DB04568-4563-42CA-81E2-8F1E5E241BAB}" srcOrd="0" destOrd="0" presId="urn:microsoft.com/office/officeart/2005/8/layout/radial3"/>
    <dgm:cxn modelId="{72AA0727-0BDC-47A1-A8C8-2ED52242D582}" type="presOf" srcId="{BCA2D847-0D95-4D58-9F4D-88DFC4DF1A31}" destId="{DCA4ECAD-359B-4E8D-BD84-9EB54B5B61A8}" srcOrd="0" destOrd="0" presId="urn:microsoft.com/office/officeart/2005/8/layout/radial3"/>
    <dgm:cxn modelId="{E1797A37-C4D6-4D77-92C6-30BDEF4B058E}" srcId="{9BC04015-3BB8-4115-922B-0C9EF03CE0FB}" destId="{A36878DB-576C-4542-AA3F-82370A224EB8}" srcOrd="2" destOrd="0" parTransId="{4F0A1E5B-427F-4D20-8114-6E3B09B67B74}" sibTransId="{350DA82C-4809-4991-9B85-2BFBBCB86223}"/>
    <dgm:cxn modelId="{52EDF061-B02D-4E16-BEB0-28D826D4C630}" srcId="{9BC04015-3BB8-4115-922B-0C9EF03CE0FB}" destId="{39682155-FCF6-4DC8-88F3-BE7B9BB9BF4C}" srcOrd="1" destOrd="0" parTransId="{56DE5E18-E411-4D4B-9382-E64A81A82748}" sibTransId="{14EE76D7-6F95-48E6-9FAD-EF9F85038780}"/>
    <dgm:cxn modelId="{EF6B9273-3F0D-4247-B873-E5346BB20F39}" type="presOf" srcId="{9BC04015-3BB8-4115-922B-0C9EF03CE0FB}" destId="{F308E787-8017-4ABD-BBA1-239C50A42C59}" srcOrd="0" destOrd="0" presId="urn:microsoft.com/office/officeart/2005/8/layout/radial3"/>
    <dgm:cxn modelId="{AF8A6EC2-2556-45F6-B20B-99DAAC25DF41}" type="presOf" srcId="{2306C654-9508-4C29-B4DF-35EEEECFFBA5}" destId="{4660EAFD-4067-44EB-A000-4DA2284CD682}" srcOrd="0" destOrd="0" presId="urn:microsoft.com/office/officeart/2005/8/layout/radial3"/>
    <dgm:cxn modelId="{41FF09C9-39B9-46C0-BB92-D4B25E7E8FA7}" srcId="{9BC04015-3BB8-4115-922B-0C9EF03CE0FB}" destId="{0824B434-7674-4EC7-8F6C-CB89D217355B}" srcOrd="0" destOrd="0" parTransId="{6E9B27EB-3C75-45F5-864F-BA3D58167D01}" sibTransId="{09C1DC3D-E95D-4D54-A72F-2493049FC8DA}"/>
    <dgm:cxn modelId="{BF8E50D1-2A98-417A-A462-E15C3F8FF35B}" type="presOf" srcId="{39682155-FCF6-4DC8-88F3-BE7B9BB9BF4C}" destId="{B887BF77-F865-48BB-84C1-D3B518A1F067}" srcOrd="0" destOrd="0" presId="urn:microsoft.com/office/officeart/2005/8/layout/radial3"/>
    <dgm:cxn modelId="{6F3682D5-A5B1-44AF-BC97-26F54B0A4191}" srcId="{9BC04015-3BB8-4115-922B-0C9EF03CE0FB}" destId="{BCA2D847-0D95-4D58-9F4D-88DFC4DF1A31}" srcOrd="3" destOrd="0" parTransId="{A32CFDAA-9C8F-4E6A-BC8A-4FD7AB92AE75}" sibTransId="{6A0FE58F-374E-45E2-9255-9E248C16EDAC}"/>
    <dgm:cxn modelId="{01A8B0DE-9B48-4633-B5DB-34BC50CA7594}" type="presOf" srcId="{0824B434-7674-4EC7-8F6C-CB89D217355B}" destId="{177E2FE5-3E70-4E1B-9FA0-51EB248A317C}" srcOrd="0" destOrd="0" presId="urn:microsoft.com/office/officeart/2005/8/layout/radial3"/>
    <dgm:cxn modelId="{185BCBEB-EB40-4E3F-BA67-5EC02D008A80}" srcId="{2306C654-9508-4C29-B4DF-35EEEECFFBA5}" destId="{9BC04015-3BB8-4115-922B-0C9EF03CE0FB}" srcOrd="0" destOrd="0" parTransId="{9EDA3CD6-BFD4-4CD3-B255-F4035BC051BC}" sibTransId="{3DAEB8E8-B975-4F1F-A434-6A50AC9FA10B}"/>
    <dgm:cxn modelId="{C4AFC041-88B0-43D9-A8B6-50336B4ABA36}" type="presParOf" srcId="{4660EAFD-4067-44EB-A000-4DA2284CD682}" destId="{B430F499-FF70-40F9-A10E-9A03DC2FD9B6}" srcOrd="0" destOrd="0" presId="urn:microsoft.com/office/officeart/2005/8/layout/radial3"/>
    <dgm:cxn modelId="{53FFA372-1DA0-43F5-A474-38A0999B88A4}" type="presParOf" srcId="{B430F499-FF70-40F9-A10E-9A03DC2FD9B6}" destId="{F308E787-8017-4ABD-BBA1-239C50A42C59}" srcOrd="0" destOrd="0" presId="urn:microsoft.com/office/officeart/2005/8/layout/radial3"/>
    <dgm:cxn modelId="{3AA1428B-C875-4406-9957-EEAFE18257D3}" type="presParOf" srcId="{B430F499-FF70-40F9-A10E-9A03DC2FD9B6}" destId="{177E2FE5-3E70-4E1B-9FA0-51EB248A317C}" srcOrd="1" destOrd="0" presId="urn:microsoft.com/office/officeart/2005/8/layout/radial3"/>
    <dgm:cxn modelId="{64F853A7-DACB-4BEE-9B16-F32A2313E748}" type="presParOf" srcId="{B430F499-FF70-40F9-A10E-9A03DC2FD9B6}" destId="{B887BF77-F865-48BB-84C1-D3B518A1F067}" srcOrd="2" destOrd="0" presId="urn:microsoft.com/office/officeart/2005/8/layout/radial3"/>
    <dgm:cxn modelId="{742E08D4-756F-440B-8B48-B83F95C2A6FF}" type="presParOf" srcId="{B430F499-FF70-40F9-A10E-9A03DC2FD9B6}" destId="{1DB04568-4563-42CA-81E2-8F1E5E241BAB}" srcOrd="3" destOrd="0" presId="urn:microsoft.com/office/officeart/2005/8/layout/radial3"/>
    <dgm:cxn modelId="{9907B172-4301-4A33-87C1-F9EF1371290E}" type="presParOf" srcId="{B430F499-FF70-40F9-A10E-9A03DC2FD9B6}" destId="{DCA4ECAD-359B-4E8D-BD84-9EB54B5B61A8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B8862B-3490-4F90-8693-8B4DF535E500}" type="doc">
      <dgm:prSet loTypeId="urn:microsoft.com/office/officeart/2005/8/layout/radial4" loCatId="relationship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469DB0AB-9A47-4E24-8C55-EEC961E00E8D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IN" sz="1300" b="1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yudhiṣṭhiraḥ</a:t>
          </a:r>
          <a:r>
            <a:rPr lang="en-IN" sz="13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-api</a:t>
          </a:r>
          <a:endParaRPr lang="en-IN" sz="1300" b="0" i="0" u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IN" sz="1300" b="1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kaitavyam</a:t>
          </a:r>
          <a:r>
            <a:rPr lang="en-IN" sz="13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-</a:t>
          </a:r>
          <a:r>
            <a:rPr lang="en-IN" sz="1300" b="1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ulūkam</a:t>
          </a:r>
          <a:r>
            <a:rPr lang="en-IN" sz="13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-idam-abravīt</a:t>
          </a:r>
          <a:endParaRPr lang="en-IN" sz="1300" b="0" i="0" u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IN" sz="1300" b="1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suyodhanam</a:t>
          </a:r>
          <a:endParaRPr lang="en-IN" sz="13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C6F6F88-C661-44BC-9348-792198460D80}" type="parTrans" cxnId="{EB00EC03-F8D3-457B-8F4D-0CCBEC01C9A8}">
      <dgm:prSet/>
      <dgm:spPr/>
      <dgm:t>
        <a:bodyPr/>
        <a:lstStyle/>
        <a:p>
          <a:endParaRPr lang="en-IN"/>
        </a:p>
      </dgm:t>
    </dgm:pt>
    <dgm:pt modelId="{7F8C821F-CD5F-4BFF-A0B8-8B33DE313A85}" type="sibTrans" cxnId="{EB00EC03-F8D3-457B-8F4D-0CCBEC01C9A8}">
      <dgm:prSet/>
      <dgm:spPr/>
      <dgm:t>
        <a:bodyPr/>
        <a:lstStyle/>
        <a:p>
          <a:endParaRPr lang="en-IN"/>
        </a:p>
      </dgm:t>
    </dgm:pt>
    <dgm:pt modelId="{BAA8C945-CAC0-4837-9C1C-BCD076B2602D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Inflection</a:t>
          </a:r>
        </a:p>
        <a:p>
          <a:pPr algn="ctr"/>
          <a:r>
            <a:rPr lang="en-IN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( </a:t>
          </a:r>
          <a:r>
            <a:rPr lang="en-IN" sz="13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suyodhana</a:t>
          </a:r>
          <a:r>
            <a:rPr lang="en-IN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– </a:t>
          </a:r>
          <a:r>
            <a:rPr lang="en-IN" sz="13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suyodhanam</a:t>
          </a:r>
          <a:r>
            <a:rPr lang="en-IN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)</a:t>
          </a:r>
          <a:endParaRPr lang="en-IN" sz="13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E07B0C8-4742-4727-BF32-2CAFF3778E2E}" type="parTrans" cxnId="{52CD6EBC-2ACE-4C85-BDCF-CA3D6346146A}">
      <dgm:prSet/>
      <dgm:spPr/>
      <dgm:t>
        <a:bodyPr/>
        <a:lstStyle/>
        <a:p>
          <a:endParaRPr lang="en-IN"/>
        </a:p>
      </dgm:t>
    </dgm:pt>
    <dgm:pt modelId="{9CA874EB-9B77-489B-AC73-4C5BD370421E}" type="sibTrans" cxnId="{52CD6EBC-2ACE-4C85-BDCF-CA3D6346146A}">
      <dgm:prSet/>
      <dgm:spPr/>
      <dgm:t>
        <a:bodyPr/>
        <a:lstStyle/>
        <a:p>
          <a:endParaRPr lang="en-IN"/>
        </a:p>
      </dgm:t>
    </dgm:pt>
    <dgm:pt modelId="{0A86E2D9-2F33-44D8-9F4A-BDC79CD04D20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ctr">
            <a:buNone/>
          </a:pPr>
          <a:r>
            <a:rPr lang="en-US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Common noun used as name. </a:t>
          </a:r>
        </a:p>
        <a:p>
          <a:pPr algn="ctr">
            <a:buFont typeface="Arial" panose="020B0604020202020204" pitchFamily="34" charset="0"/>
            <a:buNone/>
          </a:pPr>
          <a:r>
            <a:rPr lang="en-IN" sz="13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Ulūka</a:t>
          </a:r>
          <a:r>
            <a:rPr lang="en-IN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is also owl</a:t>
          </a:r>
          <a:endParaRPr lang="en-US" sz="1300" b="0" i="0" u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F6B47D0-0673-4F79-A8E3-0A2CA82D621E}" type="parTrans" cxnId="{C6500864-A247-4800-9F4A-1179F02B9299}">
      <dgm:prSet/>
      <dgm:spPr/>
      <dgm:t>
        <a:bodyPr/>
        <a:lstStyle/>
        <a:p>
          <a:endParaRPr lang="en-IN"/>
        </a:p>
      </dgm:t>
    </dgm:pt>
    <dgm:pt modelId="{4EB840E8-E9F4-4A32-99C7-CE30409E7EFE}" type="sibTrans" cxnId="{C6500864-A247-4800-9F4A-1179F02B9299}">
      <dgm:prSet/>
      <dgm:spPr/>
      <dgm:t>
        <a:bodyPr/>
        <a:lstStyle/>
        <a:p>
          <a:endParaRPr lang="en-IN"/>
        </a:p>
      </dgm:t>
    </dgm:pt>
    <dgm:pt modelId="{2D88CBB1-56BC-403E-ACBB-E8976F8634FC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en-US" sz="1300" b="0" dirty="0">
              <a:latin typeface="Times New Roman" panose="02020603050405020304" pitchFamily="18" charset="0"/>
              <a:cs typeface="Times New Roman" panose="02020603050405020304" pitchFamily="18" charset="0"/>
            </a:rPr>
            <a:t>Sandhi</a:t>
          </a:r>
          <a:r>
            <a:rPr lang="en-US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r>
            <a:rPr lang="en-IN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Identification of Entity boundary.</a:t>
          </a:r>
        </a:p>
        <a:p>
          <a:pPr algn="l"/>
          <a:r>
            <a:rPr lang="en-US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Multiple entities within same token.</a:t>
          </a:r>
        </a:p>
        <a:p>
          <a:pPr algn="l"/>
          <a:r>
            <a:rPr lang="fi-FI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Ulūka is Kaitavya, son of Śakuni.</a:t>
          </a:r>
          <a:endParaRPr lang="en-IN" sz="13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6D2B9E3-696E-40F0-B822-B8BD737F57C8}" type="parTrans" cxnId="{E6EDD009-15FB-477A-96F1-6A7F757C889C}">
      <dgm:prSet/>
      <dgm:spPr/>
      <dgm:t>
        <a:bodyPr/>
        <a:lstStyle/>
        <a:p>
          <a:endParaRPr lang="en-IN"/>
        </a:p>
      </dgm:t>
    </dgm:pt>
    <dgm:pt modelId="{1B636026-7EF2-4DD8-8F7C-DFE6B83FDBD5}" type="sibTrans" cxnId="{E6EDD009-15FB-477A-96F1-6A7F757C889C}">
      <dgm:prSet/>
      <dgm:spPr/>
      <dgm:t>
        <a:bodyPr/>
        <a:lstStyle/>
        <a:p>
          <a:endParaRPr lang="en-IN"/>
        </a:p>
      </dgm:t>
    </dgm:pt>
    <dgm:pt modelId="{04348B0D-1761-4279-A8F8-CD93B1177561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en-US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Instead of names relation are used to address frequently.</a:t>
          </a:r>
        </a:p>
        <a:p>
          <a:pPr algn="l"/>
          <a:r>
            <a:rPr lang="en-US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IN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'</a:t>
          </a:r>
          <a:r>
            <a:rPr lang="en-IN" sz="13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pāṇḍuputra</a:t>
          </a:r>
          <a:r>
            <a:rPr lang="en-IN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'</a:t>
          </a:r>
          <a:endParaRPr lang="en-IN" sz="13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86701FB-4401-4D47-B33C-2A830B53ACC3}" type="parTrans" cxnId="{1239C46A-07CC-46C6-949E-85AB099657B9}">
      <dgm:prSet/>
      <dgm:spPr/>
      <dgm:t>
        <a:bodyPr/>
        <a:lstStyle/>
        <a:p>
          <a:endParaRPr lang="en-IN"/>
        </a:p>
      </dgm:t>
    </dgm:pt>
    <dgm:pt modelId="{B1AE9430-F13F-4B84-9F27-40D56420031A}" type="sibTrans" cxnId="{1239C46A-07CC-46C6-949E-85AB099657B9}">
      <dgm:prSet/>
      <dgm:spPr/>
      <dgm:t>
        <a:bodyPr/>
        <a:lstStyle/>
        <a:p>
          <a:endParaRPr lang="en-IN"/>
        </a:p>
      </dgm:t>
    </dgm:pt>
    <dgm:pt modelId="{69370504-EFB5-48BC-832F-7575C2AFC86F}" type="pres">
      <dgm:prSet presAssocID="{33B8862B-3490-4F90-8693-8B4DF535E500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585596B3-18F0-4519-A6B0-B41CF8CAB787}" type="pres">
      <dgm:prSet presAssocID="{469DB0AB-9A47-4E24-8C55-EEC961E00E8D}" presName="centerShape" presStyleLbl="node0" presStyleIdx="0" presStyleCnt="1" custScaleX="135280" custScaleY="95046"/>
      <dgm:spPr>
        <a:prstGeom prst="roundRect">
          <a:avLst/>
        </a:prstGeom>
      </dgm:spPr>
    </dgm:pt>
    <dgm:pt modelId="{E4854A89-702E-4AF6-9CDF-D5FF34EE06A8}" type="pres">
      <dgm:prSet presAssocID="{086701FB-4401-4D47-B33C-2A830B53ACC3}" presName="parTrans" presStyleLbl="bgSibTrans2D1" presStyleIdx="0" presStyleCnt="4"/>
      <dgm:spPr/>
    </dgm:pt>
    <dgm:pt modelId="{C8848119-D012-42D2-AAAF-20521667EB07}" type="pres">
      <dgm:prSet presAssocID="{04348B0D-1761-4279-A8F8-CD93B1177561}" presName="node" presStyleLbl="node1" presStyleIdx="0" presStyleCnt="4" custScaleX="93781" custScaleY="78249">
        <dgm:presLayoutVars>
          <dgm:bulletEnabled val="1"/>
        </dgm:presLayoutVars>
      </dgm:prSet>
      <dgm:spPr/>
    </dgm:pt>
    <dgm:pt modelId="{2949B9B2-6A1F-4C47-B87F-358F872EF12D}" type="pres">
      <dgm:prSet presAssocID="{BE07B0C8-4742-4727-BF32-2CAFF3778E2E}" presName="parTrans" presStyleLbl="bgSibTrans2D1" presStyleIdx="1" presStyleCnt="4"/>
      <dgm:spPr/>
    </dgm:pt>
    <dgm:pt modelId="{2118F217-2B30-4542-9CB2-D065B14199FF}" type="pres">
      <dgm:prSet presAssocID="{BAA8C945-CAC0-4837-9C1C-BCD076B2602D}" presName="node" presStyleLbl="node1" presStyleIdx="1" presStyleCnt="4" custScaleY="88037" custRadScaleRad="97627" custRadScaleInc="-18906">
        <dgm:presLayoutVars>
          <dgm:bulletEnabled val="1"/>
        </dgm:presLayoutVars>
      </dgm:prSet>
      <dgm:spPr/>
    </dgm:pt>
    <dgm:pt modelId="{E1937A5A-B572-4A7D-98C8-3486F203B890}" type="pres">
      <dgm:prSet presAssocID="{9F6B47D0-0673-4F79-A8E3-0A2CA82D621E}" presName="parTrans" presStyleLbl="bgSibTrans2D1" presStyleIdx="2" presStyleCnt="4" custLinFactNeighborX="-804" custLinFactNeighborY="13618"/>
      <dgm:spPr/>
    </dgm:pt>
    <dgm:pt modelId="{62FDA192-12B4-408A-A311-DA71350FA6B4}" type="pres">
      <dgm:prSet presAssocID="{0A86E2D9-2F33-44D8-9F4A-BDC79CD04D20}" presName="node" presStyleLbl="node1" presStyleIdx="2" presStyleCnt="4" custScaleX="106386" custScaleY="83432" custRadScaleRad="87270" custRadScaleInc="-18187">
        <dgm:presLayoutVars>
          <dgm:bulletEnabled val="1"/>
        </dgm:presLayoutVars>
      </dgm:prSet>
      <dgm:spPr/>
    </dgm:pt>
    <dgm:pt modelId="{4B0D8956-EB14-4EC3-A1EB-01A9565025FF}" type="pres">
      <dgm:prSet presAssocID="{A6D2B9E3-696E-40F0-B822-B8BD737F57C8}" presName="parTrans" presStyleLbl="bgSibTrans2D1" presStyleIdx="3" presStyleCnt="4"/>
      <dgm:spPr/>
    </dgm:pt>
    <dgm:pt modelId="{F109681B-3AC3-4AF4-926D-04A7D52B8411}" type="pres">
      <dgm:prSet presAssocID="{2D88CBB1-56BC-403E-ACBB-E8976F8634FC}" presName="node" presStyleLbl="node1" presStyleIdx="3" presStyleCnt="4" custScaleX="91407" custScaleY="171432">
        <dgm:presLayoutVars>
          <dgm:bulletEnabled val="1"/>
        </dgm:presLayoutVars>
      </dgm:prSet>
      <dgm:spPr/>
    </dgm:pt>
  </dgm:ptLst>
  <dgm:cxnLst>
    <dgm:cxn modelId="{5833C903-C2DC-46F3-AF65-0E6E04CFD53C}" type="presOf" srcId="{469DB0AB-9A47-4E24-8C55-EEC961E00E8D}" destId="{585596B3-18F0-4519-A6B0-B41CF8CAB787}" srcOrd="0" destOrd="0" presId="urn:microsoft.com/office/officeart/2005/8/layout/radial4"/>
    <dgm:cxn modelId="{EB00EC03-F8D3-457B-8F4D-0CCBEC01C9A8}" srcId="{33B8862B-3490-4F90-8693-8B4DF535E500}" destId="{469DB0AB-9A47-4E24-8C55-EEC961E00E8D}" srcOrd="0" destOrd="0" parTransId="{2C6F6F88-C661-44BC-9348-792198460D80}" sibTransId="{7F8C821F-CD5F-4BFF-A0B8-8B33DE313A85}"/>
    <dgm:cxn modelId="{5D5BA208-34C0-4E28-8529-CAD574428022}" type="presOf" srcId="{33B8862B-3490-4F90-8693-8B4DF535E500}" destId="{69370504-EFB5-48BC-832F-7575C2AFC86F}" srcOrd="0" destOrd="0" presId="urn:microsoft.com/office/officeart/2005/8/layout/radial4"/>
    <dgm:cxn modelId="{E6EDD009-15FB-477A-96F1-6A7F757C889C}" srcId="{469DB0AB-9A47-4E24-8C55-EEC961E00E8D}" destId="{2D88CBB1-56BC-403E-ACBB-E8976F8634FC}" srcOrd="3" destOrd="0" parTransId="{A6D2B9E3-696E-40F0-B822-B8BD737F57C8}" sibTransId="{1B636026-7EF2-4DD8-8F7C-DFE6B83FDBD5}"/>
    <dgm:cxn modelId="{5178772B-D778-4936-BF3A-7AB5F24093F3}" type="presOf" srcId="{086701FB-4401-4D47-B33C-2A830B53ACC3}" destId="{E4854A89-702E-4AF6-9CDF-D5FF34EE06A8}" srcOrd="0" destOrd="0" presId="urn:microsoft.com/office/officeart/2005/8/layout/radial4"/>
    <dgm:cxn modelId="{C4178B2B-7890-43EF-8761-DCB7B0EACB0A}" type="presOf" srcId="{04348B0D-1761-4279-A8F8-CD93B1177561}" destId="{C8848119-D012-42D2-AAAF-20521667EB07}" srcOrd="0" destOrd="0" presId="urn:microsoft.com/office/officeart/2005/8/layout/radial4"/>
    <dgm:cxn modelId="{AD23503C-63BF-470D-8BD8-704C1CAFB1F6}" type="presOf" srcId="{9F6B47D0-0673-4F79-A8E3-0A2CA82D621E}" destId="{E1937A5A-B572-4A7D-98C8-3486F203B890}" srcOrd="0" destOrd="0" presId="urn:microsoft.com/office/officeart/2005/8/layout/radial4"/>
    <dgm:cxn modelId="{C6500864-A247-4800-9F4A-1179F02B9299}" srcId="{469DB0AB-9A47-4E24-8C55-EEC961E00E8D}" destId="{0A86E2D9-2F33-44D8-9F4A-BDC79CD04D20}" srcOrd="2" destOrd="0" parTransId="{9F6B47D0-0673-4F79-A8E3-0A2CA82D621E}" sibTransId="{4EB840E8-E9F4-4A32-99C7-CE30409E7EFE}"/>
    <dgm:cxn modelId="{67E85B49-4A09-42C6-8BC9-20FD53707179}" type="presOf" srcId="{BE07B0C8-4742-4727-BF32-2CAFF3778E2E}" destId="{2949B9B2-6A1F-4C47-B87F-358F872EF12D}" srcOrd="0" destOrd="0" presId="urn:microsoft.com/office/officeart/2005/8/layout/radial4"/>
    <dgm:cxn modelId="{1239C46A-07CC-46C6-949E-85AB099657B9}" srcId="{469DB0AB-9A47-4E24-8C55-EEC961E00E8D}" destId="{04348B0D-1761-4279-A8F8-CD93B1177561}" srcOrd="0" destOrd="0" parTransId="{086701FB-4401-4D47-B33C-2A830B53ACC3}" sibTransId="{B1AE9430-F13F-4B84-9F27-40D56420031A}"/>
    <dgm:cxn modelId="{52CD6EBC-2ACE-4C85-BDCF-CA3D6346146A}" srcId="{469DB0AB-9A47-4E24-8C55-EEC961E00E8D}" destId="{BAA8C945-CAC0-4837-9C1C-BCD076B2602D}" srcOrd="1" destOrd="0" parTransId="{BE07B0C8-4742-4727-BF32-2CAFF3778E2E}" sibTransId="{9CA874EB-9B77-489B-AC73-4C5BD370421E}"/>
    <dgm:cxn modelId="{1EED3BC6-3BC8-420E-A8BC-A2BC0E1C14D5}" type="presOf" srcId="{2D88CBB1-56BC-403E-ACBB-E8976F8634FC}" destId="{F109681B-3AC3-4AF4-926D-04A7D52B8411}" srcOrd="0" destOrd="0" presId="urn:microsoft.com/office/officeart/2005/8/layout/radial4"/>
    <dgm:cxn modelId="{35C35CED-0D7D-4D5F-833B-1E70FD887487}" type="presOf" srcId="{BAA8C945-CAC0-4837-9C1C-BCD076B2602D}" destId="{2118F217-2B30-4542-9CB2-D065B14199FF}" srcOrd="0" destOrd="0" presId="urn:microsoft.com/office/officeart/2005/8/layout/radial4"/>
    <dgm:cxn modelId="{6FEAA4ED-3AB9-48F6-9E66-543EEF03DE81}" type="presOf" srcId="{A6D2B9E3-696E-40F0-B822-B8BD737F57C8}" destId="{4B0D8956-EB14-4EC3-A1EB-01A9565025FF}" srcOrd="0" destOrd="0" presId="urn:microsoft.com/office/officeart/2005/8/layout/radial4"/>
    <dgm:cxn modelId="{48609FF5-8B10-45ED-AF31-88536DB33578}" type="presOf" srcId="{0A86E2D9-2F33-44D8-9F4A-BDC79CD04D20}" destId="{62FDA192-12B4-408A-A311-DA71350FA6B4}" srcOrd="0" destOrd="0" presId="urn:microsoft.com/office/officeart/2005/8/layout/radial4"/>
    <dgm:cxn modelId="{0147B6F0-56B3-46F7-96A2-30F1C442E763}" type="presParOf" srcId="{69370504-EFB5-48BC-832F-7575C2AFC86F}" destId="{585596B3-18F0-4519-A6B0-B41CF8CAB787}" srcOrd="0" destOrd="0" presId="urn:microsoft.com/office/officeart/2005/8/layout/radial4"/>
    <dgm:cxn modelId="{CDFC3451-436C-4100-A8CB-610348A31D8B}" type="presParOf" srcId="{69370504-EFB5-48BC-832F-7575C2AFC86F}" destId="{E4854A89-702E-4AF6-9CDF-D5FF34EE06A8}" srcOrd="1" destOrd="0" presId="urn:microsoft.com/office/officeart/2005/8/layout/radial4"/>
    <dgm:cxn modelId="{EC435673-C8B3-49FA-B7F1-9F5FE9BA0674}" type="presParOf" srcId="{69370504-EFB5-48BC-832F-7575C2AFC86F}" destId="{C8848119-D012-42D2-AAAF-20521667EB07}" srcOrd="2" destOrd="0" presId="urn:microsoft.com/office/officeart/2005/8/layout/radial4"/>
    <dgm:cxn modelId="{3861D7FC-5553-43E6-90CB-C575E857D0AB}" type="presParOf" srcId="{69370504-EFB5-48BC-832F-7575C2AFC86F}" destId="{2949B9B2-6A1F-4C47-B87F-358F872EF12D}" srcOrd="3" destOrd="0" presId="urn:microsoft.com/office/officeart/2005/8/layout/radial4"/>
    <dgm:cxn modelId="{72710140-DC2B-410A-85DD-743465410F2C}" type="presParOf" srcId="{69370504-EFB5-48BC-832F-7575C2AFC86F}" destId="{2118F217-2B30-4542-9CB2-D065B14199FF}" srcOrd="4" destOrd="0" presId="urn:microsoft.com/office/officeart/2005/8/layout/radial4"/>
    <dgm:cxn modelId="{44E1381E-5731-4CE8-9043-CCEFA30D130E}" type="presParOf" srcId="{69370504-EFB5-48BC-832F-7575C2AFC86F}" destId="{E1937A5A-B572-4A7D-98C8-3486F203B890}" srcOrd="5" destOrd="0" presId="urn:microsoft.com/office/officeart/2005/8/layout/radial4"/>
    <dgm:cxn modelId="{013027C3-64BC-4C61-AD32-753CCC685AFC}" type="presParOf" srcId="{69370504-EFB5-48BC-832F-7575C2AFC86F}" destId="{62FDA192-12B4-408A-A311-DA71350FA6B4}" srcOrd="6" destOrd="0" presId="urn:microsoft.com/office/officeart/2005/8/layout/radial4"/>
    <dgm:cxn modelId="{379DDC6D-85D4-41B4-B5A2-B1CB4A88F5E8}" type="presParOf" srcId="{69370504-EFB5-48BC-832F-7575C2AFC86F}" destId="{4B0D8956-EB14-4EC3-A1EB-01A9565025FF}" srcOrd="7" destOrd="0" presId="urn:microsoft.com/office/officeart/2005/8/layout/radial4"/>
    <dgm:cxn modelId="{BD65C603-706E-4976-B964-4203CBF041B7}" type="presParOf" srcId="{69370504-EFB5-48BC-832F-7575C2AFC86F}" destId="{F109681B-3AC3-4AF4-926D-04A7D52B8411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36D9B55-CA1C-4EDC-AA3E-6857EA69B2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258CF6A6-FAE3-4D8D-82B0-8C0F56E05B63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FB4B6A8A-07C4-459D-A4A1-CB9C493E7A13}" type="parTrans" cxnId="{B1DD04CA-793C-41CD-8C44-B40EA67CF9D2}">
      <dgm:prSet/>
      <dgm:spPr/>
      <dgm:t>
        <a:bodyPr/>
        <a:lstStyle/>
        <a:p>
          <a:endParaRPr lang="en-IN"/>
        </a:p>
      </dgm:t>
    </dgm:pt>
    <dgm:pt modelId="{A4958AA0-5A93-4F0E-8292-661099BFEA2E}" type="sibTrans" cxnId="{B1DD04CA-793C-41CD-8C44-B40EA67CF9D2}">
      <dgm:prSet/>
      <dgm:spPr/>
      <dgm:t>
        <a:bodyPr/>
        <a:lstStyle/>
        <a:p>
          <a:endParaRPr lang="en-IN"/>
        </a:p>
      </dgm:t>
    </dgm:pt>
    <dgm:pt modelId="{82E49741-2F57-48D8-A922-ABAE41A917BD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gm:t>
    </dgm:pt>
    <dgm:pt modelId="{85A95E28-F7E1-49E4-AF37-82017696ECED}" type="parTrans" cxnId="{E053A42F-E0F3-42BF-9086-7D79EBF97B96}">
      <dgm:prSet/>
      <dgm:spPr/>
      <dgm:t>
        <a:bodyPr/>
        <a:lstStyle/>
        <a:p>
          <a:endParaRPr lang="en-IN"/>
        </a:p>
      </dgm:t>
    </dgm:pt>
    <dgm:pt modelId="{EA63EAFD-ED09-4247-A196-9ACDCA417BC6}" type="sibTrans" cxnId="{E053A42F-E0F3-42BF-9086-7D79EBF97B96}">
      <dgm:prSet/>
      <dgm:spPr/>
      <dgm:t>
        <a:bodyPr/>
        <a:lstStyle/>
        <a:p>
          <a:endParaRPr lang="en-IN"/>
        </a:p>
      </dgm:t>
    </dgm:pt>
    <dgm:pt modelId="{EEDA9070-0D3B-44B1-8896-A757AF18B7AC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gm:t>
    </dgm:pt>
    <dgm:pt modelId="{A73D3572-DEAA-4BA3-A0C9-9032E7CEB09B}" type="parTrans" cxnId="{F8E0C307-1116-4427-A715-77B238D3406C}">
      <dgm:prSet/>
      <dgm:spPr/>
      <dgm:t>
        <a:bodyPr/>
        <a:lstStyle/>
        <a:p>
          <a:endParaRPr lang="en-IN"/>
        </a:p>
      </dgm:t>
    </dgm:pt>
    <dgm:pt modelId="{AEA786B6-6A5F-4BC2-8C2F-EFB1DF8F97FD}" type="sibTrans" cxnId="{F8E0C307-1116-4427-A715-77B238D3406C}">
      <dgm:prSet/>
      <dgm:spPr/>
      <dgm:t>
        <a:bodyPr/>
        <a:lstStyle/>
        <a:p>
          <a:endParaRPr lang="en-IN"/>
        </a:p>
      </dgm:t>
    </dgm:pt>
    <dgm:pt modelId="{D2160B79-C643-439D-804C-F4138B8CF336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gm:t>
    </dgm:pt>
    <dgm:pt modelId="{CA1029F6-919A-4BE3-903F-14B03FF75786}" type="parTrans" cxnId="{E39E5D20-8811-43EF-9D09-737BBED72BA0}">
      <dgm:prSet/>
      <dgm:spPr/>
      <dgm:t>
        <a:bodyPr/>
        <a:lstStyle/>
        <a:p>
          <a:endParaRPr lang="en-IN"/>
        </a:p>
      </dgm:t>
    </dgm:pt>
    <dgm:pt modelId="{8548651E-3CBB-46BC-BB73-1A830C898D76}" type="sibTrans" cxnId="{E39E5D20-8811-43EF-9D09-737BBED72BA0}">
      <dgm:prSet/>
      <dgm:spPr/>
      <dgm:t>
        <a:bodyPr/>
        <a:lstStyle/>
        <a:p>
          <a:endParaRPr lang="en-IN"/>
        </a:p>
      </dgm:t>
    </dgm:pt>
    <dgm:pt modelId="{BEFF8189-430E-4B34-AFE4-4BD096F37CDA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gm:t>
    </dgm:pt>
    <dgm:pt modelId="{CFDA8484-49C4-4DEF-B1E6-4ED1549FADA7}" type="parTrans" cxnId="{A8E0138F-C0FC-4DBB-8B3D-A2D296D39220}">
      <dgm:prSet/>
      <dgm:spPr/>
      <dgm:t>
        <a:bodyPr/>
        <a:lstStyle/>
        <a:p>
          <a:endParaRPr lang="en-IN"/>
        </a:p>
      </dgm:t>
    </dgm:pt>
    <dgm:pt modelId="{F5138075-5124-4300-BC1A-F420B3C5F112}" type="sibTrans" cxnId="{A8E0138F-C0FC-4DBB-8B3D-A2D296D39220}">
      <dgm:prSet/>
      <dgm:spPr/>
      <dgm:t>
        <a:bodyPr/>
        <a:lstStyle/>
        <a:p>
          <a:endParaRPr lang="en-IN"/>
        </a:p>
      </dgm:t>
    </dgm:pt>
    <dgm:pt modelId="{F8521E1A-B9EF-4337-8538-E756E13A6AD7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gm:t>
    </dgm:pt>
    <dgm:pt modelId="{B9A77F33-B3CD-4ECC-B6E4-9B3CC6DFC41D}" type="parTrans" cxnId="{83645402-5F28-4EDF-9017-F541FE38D34B}">
      <dgm:prSet/>
      <dgm:spPr/>
      <dgm:t>
        <a:bodyPr/>
        <a:lstStyle/>
        <a:p>
          <a:endParaRPr lang="en-IN"/>
        </a:p>
      </dgm:t>
    </dgm:pt>
    <dgm:pt modelId="{D9DD310D-7479-4DAE-8D8A-263006E0D6D6}" type="sibTrans" cxnId="{83645402-5F28-4EDF-9017-F541FE38D34B}">
      <dgm:prSet/>
      <dgm:spPr/>
      <dgm:t>
        <a:bodyPr/>
        <a:lstStyle/>
        <a:p>
          <a:endParaRPr lang="en-IN"/>
        </a:p>
      </dgm:t>
    </dgm:pt>
    <dgm:pt modelId="{06AF752D-2410-4C3A-8918-CA7CEEDAC6D9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ED4708-4FE1-4BAA-84CA-D8AC084F4B5A}" type="parTrans" cxnId="{CB6F1061-7DCA-493D-A51B-1650F8F1AE98}">
      <dgm:prSet/>
      <dgm:spPr/>
      <dgm:t>
        <a:bodyPr/>
        <a:lstStyle/>
        <a:p>
          <a:endParaRPr lang="en-IN"/>
        </a:p>
      </dgm:t>
    </dgm:pt>
    <dgm:pt modelId="{CD523391-8408-42EA-A0C0-C80F57BF0A4B}" type="sibTrans" cxnId="{CB6F1061-7DCA-493D-A51B-1650F8F1AE98}">
      <dgm:prSet/>
      <dgm:spPr/>
      <dgm:t>
        <a:bodyPr/>
        <a:lstStyle/>
        <a:p>
          <a:endParaRPr lang="en-IN"/>
        </a:p>
      </dgm:t>
    </dgm:pt>
    <dgm:pt modelId="{0C13D942-2FEE-42F5-9A87-35D9E4E59CB6}" type="pres">
      <dgm:prSet presAssocID="{036D9B55-CA1C-4EDC-AA3E-6857EA69B24C}" presName="Name0" presStyleCnt="0">
        <dgm:presLayoutVars>
          <dgm:chMax val="7"/>
          <dgm:chPref val="7"/>
          <dgm:dir/>
        </dgm:presLayoutVars>
      </dgm:prSet>
      <dgm:spPr/>
    </dgm:pt>
    <dgm:pt modelId="{69871310-2A30-46BA-A533-9D18476A86B6}" type="pres">
      <dgm:prSet presAssocID="{036D9B55-CA1C-4EDC-AA3E-6857EA69B24C}" presName="Name1" presStyleCnt="0"/>
      <dgm:spPr/>
    </dgm:pt>
    <dgm:pt modelId="{337660C1-E414-467B-8D18-64B2F732DCCB}" type="pres">
      <dgm:prSet presAssocID="{036D9B55-CA1C-4EDC-AA3E-6857EA69B24C}" presName="cycle" presStyleCnt="0"/>
      <dgm:spPr/>
    </dgm:pt>
    <dgm:pt modelId="{AC8F5866-2C3C-4937-978F-AF5F88DC0884}" type="pres">
      <dgm:prSet presAssocID="{036D9B55-CA1C-4EDC-AA3E-6857EA69B24C}" presName="srcNode" presStyleLbl="node1" presStyleIdx="0" presStyleCnt="7"/>
      <dgm:spPr/>
    </dgm:pt>
    <dgm:pt modelId="{2AFDA1BE-1865-40C8-9F09-1B0BD86E37F0}" type="pres">
      <dgm:prSet presAssocID="{036D9B55-CA1C-4EDC-AA3E-6857EA69B24C}" presName="conn" presStyleLbl="parChTrans1D2" presStyleIdx="0" presStyleCnt="1"/>
      <dgm:spPr/>
    </dgm:pt>
    <dgm:pt modelId="{8431A25B-E23B-41E0-8ABB-7B5D627B4EFF}" type="pres">
      <dgm:prSet presAssocID="{036D9B55-CA1C-4EDC-AA3E-6857EA69B24C}" presName="extraNode" presStyleLbl="node1" presStyleIdx="0" presStyleCnt="7"/>
      <dgm:spPr/>
    </dgm:pt>
    <dgm:pt modelId="{1A03364F-BEDA-4D1C-A5F8-ACD31CDD77F4}" type="pres">
      <dgm:prSet presAssocID="{036D9B55-CA1C-4EDC-AA3E-6857EA69B24C}" presName="dstNode" presStyleLbl="node1" presStyleIdx="0" presStyleCnt="7"/>
      <dgm:spPr/>
    </dgm:pt>
    <dgm:pt modelId="{51DC7627-ED3B-42D5-9B5C-493C9508AEDA}" type="pres">
      <dgm:prSet presAssocID="{258CF6A6-FAE3-4D8D-82B0-8C0F56E05B63}" presName="text_1" presStyleLbl="node1" presStyleIdx="0" presStyleCnt="7" custLinFactNeighborX="-999" custLinFactNeighborY="3821">
        <dgm:presLayoutVars>
          <dgm:bulletEnabled val="1"/>
        </dgm:presLayoutVars>
      </dgm:prSet>
      <dgm:spPr/>
    </dgm:pt>
    <dgm:pt modelId="{9D25CF07-5E19-408D-93AC-4FE487D805AB}" type="pres">
      <dgm:prSet presAssocID="{258CF6A6-FAE3-4D8D-82B0-8C0F56E05B63}" presName="accent_1" presStyleCnt="0"/>
      <dgm:spPr/>
    </dgm:pt>
    <dgm:pt modelId="{C886AF4D-8B14-4AD1-B0DD-F2AA4E07CCEC}" type="pres">
      <dgm:prSet presAssocID="{258CF6A6-FAE3-4D8D-82B0-8C0F56E05B63}" presName="accentRepeatNode" presStyleLbl="solidFgAcc1" presStyleIdx="0" presStyleCnt="7"/>
      <dgm:spPr/>
    </dgm:pt>
    <dgm:pt modelId="{E7157034-042F-4347-A4FE-314D5752B683}" type="pres">
      <dgm:prSet presAssocID="{06AF752D-2410-4C3A-8918-CA7CEEDAC6D9}" presName="text_2" presStyleLbl="node1" presStyleIdx="1" presStyleCnt="7">
        <dgm:presLayoutVars>
          <dgm:bulletEnabled val="1"/>
        </dgm:presLayoutVars>
      </dgm:prSet>
      <dgm:spPr/>
    </dgm:pt>
    <dgm:pt modelId="{9D30742A-C6DF-4F5E-8907-5B1370BE6FC2}" type="pres">
      <dgm:prSet presAssocID="{06AF752D-2410-4C3A-8918-CA7CEEDAC6D9}" presName="accent_2" presStyleCnt="0"/>
      <dgm:spPr/>
    </dgm:pt>
    <dgm:pt modelId="{42837912-DBC7-4098-B09A-4F074D736AE4}" type="pres">
      <dgm:prSet presAssocID="{06AF752D-2410-4C3A-8918-CA7CEEDAC6D9}" presName="accentRepeatNode" presStyleLbl="solidFgAcc1" presStyleIdx="1" presStyleCnt="7"/>
      <dgm:spPr/>
    </dgm:pt>
    <dgm:pt modelId="{2E7190E7-D333-48F9-A9A5-076CE4C736E5}" type="pres">
      <dgm:prSet presAssocID="{D2160B79-C643-439D-804C-F4138B8CF336}" presName="text_3" presStyleLbl="node1" presStyleIdx="2" presStyleCnt="7">
        <dgm:presLayoutVars>
          <dgm:bulletEnabled val="1"/>
        </dgm:presLayoutVars>
      </dgm:prSet>
      <dgm:spPr/>
    </dgm:pt>
    <dgm:pt modelId="{4B2D4FC1-41FD-426F-99D7-C47A50A5641D}" type="pres">
      <dgm:prSet presAssocID="{D2160B79-C643-439D-804C-F4138B8CF336}" presName="accent_3" presStyleCnt="0"/>
      <dgm:spPr/>
    </dgm:pt>
    <dgm:pt modelId="{9876C0F6-C5EB-4303-834E-B22C5FCE5F8E}" type="pres">
      <dgm:prSet presAssocID="{D2160B79-C643-439D-804C-F4138B8CF336}" presName="accentRepeatNode" presStyleLbl="solidFgAcc1" presStyleIdx="2" presStyleCnt="7"/>
      <dgm:spPr/>
    </dgm:pt>
    <dgm:pt modelId="{3B429E16-4954-45BA-8E46-183879BB792A}" type="pres">
      <dgm:prSet presAssocID="{82E49741-2F57-48D8-A922-ABAE41A917BD}" presName="text_4" presStyleLbl="node1" presStyleIdx="3" presStyleCnt="7">
        <dgm:presLayoutVars>
          <dgm:bulletEnabled val="1"/>
        </dgm:presLayoutVars>
      </dgm:prSet>
      <dgm:spPr/>
    </dgm:pt>
    <dgm:pt modelId="{76CEC020-4E81-4E2A-A77B-3368723A1C84}" type="pres">
      <dgm:prSet presAssocID="{82E49741-2F57-48D8-A922-ABAE41A917BD}" presName="accent_4" presStyleCnt="0"/>
      <dgm:spPr/>
    </dgm:pt>
    <dgm:pt modelId="{C90CF886-3A73-412A-AC54-5C3ECB99EBBD}" type="pres">
      <dgm:prSet presAssocID="{82E49741-2F57-48D8-A922-ABAE41A917BD}" presName="accentRepeatNode" presStyleLbl="solidFgAcc1" presStyleIdx="3" presStyleCnt="7"/>
      <dgm:spPr/>
    </dgm:pt>
    <dgm:pt modelId="{89FCF491-E59D-4D14-A9CF-28FD7A595676}" type="pres">
      <dgm:prSet presAssocID="{EEDA9070-0D3B-44B1-8896-A757AF18B7AC}" presName="text_5" presStyleLbl="node1" presStyleIdx="4" presStyleCnt="7">
        <dgm:presLayoutVars>
          <dgm:bulletEnabled val="1"/>
        </dgm:presLayoutVars>
      </dgm:prSet>
      <dgm:spPr/>
    </dgm:pt>
    <dgm:pt modelId="{85403A9D-B906-49F2-A0AC-95964320215C}" type="pres">
      <dgm:prSet presAssocID="{EEDA9070-0D3B-44B1-8896-A757AF18B7AC}" presName="accent_5" presStyleCnt="0"/>
      <dgm:spPr/>
    </dgm:pt>
    <dgm:pt modelId="{30FBC0A2-24A8-4D22-B538-B781839536A1}" type="pres">
      <dgm:prSet presAssocID="{EEDA9070-0D3B-44B1-8896-A757AF18B7AC}" presName="accentRepeatNode" presStyleLbl="solidFgAcc1" presStyleIdx="4" presStyleCnt="7"/>
      <dgm:spPr/>
    </dgm:pt>
    <dgm:pt modelId="{EACEBA34-D45B-4A48-9D91-CA3D74B177B2}" type="pres">
      <dgm:prSet presAssocID="{BEFF8189-430E-4B34-AFE4-4BD096F37CDA}" presName="text_6" presStyleLbl="node1" presStyleIdx="5" presStyleCnt="7">
        <dgm:presLayoutVars>
          <dgm:bulletEnabled val="1"/>
        </dgm:presLayoutVars>
      </dgm:prSet>
      <dgm:spPr/>
    </dgm:pt>
    <dgm:pt modelId="{E2C5B054-BD9F-48CD-AAFB-DCE35E287584}" type="pres">
      <dgm:prSet presAssocID="{BEFF8189-430E-4B34-AFE4-4BD096F37CDA}" presName="accent_6" presStyleCnt="0"/>
      <dgm:spPr/>
    </dgm:pt>
    <dgm:pt modelId="{E182E914-8310-4023-BD20-4E5DAFF82C1E}" type="pres">
      <dgm:prSet presAssocID="{BEFF8189-430E-4B34-AFE4-4BD096F37CDA}" presName="accentRepeatNode" presStyleLbl="solidFgAcc1" presStyleIdx="5" presStyleCnt="7"/>
      <dgm:spPr/>
    </dgm:pt>
    <dgm:pt modelId="{1EE02999-2CC0-4ECD-81F5-645F69BF0182}" type="pres">
      <dgm:prSet presAssocID="{F8521E1A-B9EF-4337-8538-E756E13A6AD7}" presName="text_7" presStyleLbl="node1" presStyleIdx="6" presStyleCnt="7">
        <dgm:presLayoutVars>
          <dgm:bulletEnabled val="1"/>
        </dgm:presLayoutVars>
      </dgm:prSet>
      <dgm:spPr/>
    </dgm:pt>
    <dgm:pt modelId="{E03CD2D1-8598-49CE-9AF0-45D265C91217}" type="pres">
      <dgm:prSet presAssocID="{F8521E1A-B9EF-4337-8538-E756E13A6AD7}" presName="accent_7" presStyleCnt="0"/>
      <dgm:spPr/>
    </dgm:pt>
    <dgm:pt modelId="{64584B58-8C14-44F5-BE10-CA9820CEA671}" type="pres">
      <dgm:prSet presAssocID="{F8521E1A-B9EF-4337-8538-E756E13A6AD7}" presName="accentRepeatNode" presStyleLbl="solidFgAcc1" presStyleIdx="6" presStyleCnt="7"/>
      <dgm:spPr/>
    </dgm:pt>
  </dgm:ptLst>
  <dgm:cxnLst>
    <dgm:cxn modelId="{83645402-5F28-4EDF-9017-F541FE38D34B}" srcId="{036D9B55-CA1C-4EDC-AA3E-6857EA69B24C}" destId="{F8521E1A-B9EF-4337-8538-E756E13A6AD7}" srcOrd="6" destOrd="0" parTransId="{B9A77F33-B3CD-4ECC-B6E4-9B3CC6DFC41D}" sibTransId="{D9DD310D-7479-4DAE-8D8A-263006E0D6D6}"/>
    <dgm:cxn modelId="{F8E0C307-1116-4427-A715-77B238D3406C}" srcId="{036D9B55-CA1C-4EDC-AA3E-6857EA69B24C}" destId="{EEDA9070-0D3B-44B1-8896-A757AF18B7AC}" srcOrd="4" destOrd="0" parTransId="{A73D3572-DEAA-4BA3-A0C9-9032E7CEB09B}" sibTransId="{AEA786B6-6A5F-4BC2-8C2F-EFB1DF8F97FD}"/>
    <dgm:cxn modelId="{5374F712-9582-4C7A-91E2-588F3023A23F}" type="presOf" srcId="{EEDA9070-0D3B-44B1-8896-A757AF18B7AC}" destId="{89FCF491-E59D-4D14-A9CF-28FD7A595676}" srcOrd="0" destOrd="0" presId="urn:microsoft.com/office/officeart/2008/layout/VerticalCurvedList"/>
    <dgm:cxn modelId="{E39E5D20-8811-43EF-9D09-737BBED72BA0}" srcId="{036D9B55-CA1C-4EDC-AA3E-6857EA69B24C}" destId="{D2160B79-C643-439D-804C-F4138B8CF336}" srcOrd="2" destOrd="0" parTransId="{CA1029F6-919A-4BE3-903F-14B03FF75786}" sibTransId="{8548651E-3CBB-46BC-BB73-1A830C898D76}"/>
    <dgm:cxn modelId="{E053A42F-E0F3-42BF-9086-7D79EBF97B96}" srcId="{036D9B55-CA1C-4EDC-AA3E-6857EA69B24C}" destId="{82E49741-2F57-48D8-A922-ABAE41A917BD}" srcOrd="3" destOrd="0" parTransId="{85A95E28-F7E1-49E4-AF37-82017696ECED}" sibTransId="{EA63EAFD-ED09-4247-A196-9ACDCA417BC6}"/>
    <dgm:cxn modelId="{CB6F1061-7DCA-493D-A51B-1650F8F1AE98}" srcId="{036D9B55-CA1C-4EDC-AA3E-6857EA69B24C}" destId="{06AF752D-2410-4C3A-8918-CA7CEEDAC6D9}" srcOrd="1" destOrd="0" parTransId="{21ED4708-4FE1-4BAA-84CA-D8AC084F4B5A}" sibTransId="{CD523391-8408-42EA-A0C0-C80F57BF0A4B}"/>
    <dgm:cxn modelId="{3FF4994A-3A9E-4A0E-9B19-BB1B81058605}" type="presOf" srcId="{036D9B55-CA1C-4EDC-AA3E-6857EA69B24C}" destId="{0C13D942-2FEE-42F5-9A87-35D9E4E59CB6}" srcOrd="0" destOrd="0" presId="urn:microsoft.com/office/officeart/2008/layout/VerticalCurvedList"/>
    <dgm:cxn modelId="{6FAAD27D-A477-4C12-A0B7-21D2BF0DCE21}" type="presOf" srcId="{06AF752D-2410-4C3A-8918-CA7CEEDAC6D9}" destId="{E7157034-042F-4347-A4FE-314D5752B683}" srcOrd="0" destOrd="0" presId="urn:microsoft.com/office/officeart/2008/layout/VerticalCurvedList"/>
    <dgm:cxn modelId="{A8E0138F-C0FC-4DBB-8B3D-A2D296D39220}" srcId="{036D9B55-CA1C-4EDC-AA3E-6857EA69B24C}" destId="{BEFF8189-430E-4B34-AFE4-4BD096F37CDA}" srcOrd="5" destOrd="0" parTransId="{CFDA8484-49C4-4DEF-B1E6-4ED1549FADA7}" sibTransId="{F5138075-5124-4300-BC1A-F420B3C5F112}"/>
    <dgm:cxn modelId="{B1DD04CA-793C-41CD-8C44-B40EA67CF9D2}" srcId="{036D9B55-CA1C-4EDC-AA3E-6857EA69B24C}" destId="{258CF6A6-FAE3-4D8D-82B0-8C0F56E05B63}" srcOrd="0" destOrd="0" parTransId="{FB4B6A8A-07C4-459D-A4A1-CB9C493E7A13}" sibTransId="{A4958AA0-5A93-4F0E-8292-661099BFEA2E}"/>
    <dgm:cxn modelId="{42C95BCB-B2E7-427D-BF4C-F9FCE031818E}" type="presOf" srcId="{D2160B79-C643-439D-804C-F4138B8CF336}" destId="{2E7190E7-D333-48F9-A9A5-076CE4C736E5}" srcOrd="0" destOrd="0" presId="urn:microsoft.com/office/officeart/2008/layout/VerticalCurvedList"/>
    <dgm:cxn modelId="{4447EAD8-FBBF-4891-987B-F480CEAA4C86}" type="presOf" srcId="{A4958AA0-5A93-4F0E-8292-661099BFEA2E}" destId="{2AFDA1BE-1865-40C8-9F09-1B0BD86E37F0}" srcOrd="0" destOrd="0" presId="urn:microsoft.com/office/officeart/2008/layout/VerticalCurvedList"/>
    <dgm:cxn modelId="{44FCD6D9-FF72-45EE-A66C-3C14FCBD8A23}" type="presOf" srcId="{F8521E1A-B9EF-4337-8538-E756E13A6AD7}" destId="{1EE02999-2CC0-4ECD-81F5-645F69BF0182}" srcOrd="0" destOrd="0" presId="urn:microsoft.com/office/officeart/2008/layout/VerticalCurvedList"/>
    <dgm:cxn modelId="{61774BDF-28CB-4714-BD07-67AFCDA81B15}" type="presOf" srcId="{BEFF8189-430E-4B34-AFE4-4BD096F37CDA}" destId="{EACEBA34-D45B-4A48-9D91-CA3D74B177B2}" srcOrd="0" destOrd="0" presId="urn:microsoft.com/office/officeart/2008/layout/VerticalCurvedList"/>
    <dgm:cxn modelId="{0D109EEE-54BE-455C-BC5E-AE626C4A9DA4}" type="presOf" srcId="{82E49741-2F57-48D8-A922-ABAE41A917BD}" destId="{3B429E16-4954-45BA-8E46-183879BB792A}" srcOrd="0" destOrd="0" presId="urn:microsoft.com/office/officeart/2008/layout/VerticalCurvedList"/>
    <dgm:cxn modelId="{F2C9F0F8-D2B9-4684-8C1B-73793ED5DE07}" type="presOf" srcId="{258CF6A6-FAE3-4D8D-82B0-8C0F56E05B63}" destId="{51DC7627-ED3B-42D5-9B5C-493C9508AEDA}" srcOrd="0" destOrd="0" presId="urn:microsoft.com/office/officeart/2008/layout/VerticalCurvedList"/>
    <dgm:cxn modelId="{552CDDDB-DDD9-4BBC-AE95-4ED1FF37C68C}" type="presParOf" srcId="{0C13D942-2FEE-42F5-9A87-35D9E4E59CB6}" destId="{69871310-2A30-46BA-A533-9D18476A86B6}" srcOrd="0" destOrd="0" presId="urn:microsoft.com/office/officeart/2008/layout/VerticalCurvedList"/>
    <dgm:cxn modelId="{4B9FDC39-469F-493A-8FA6-68600066CC56}" type="presParOf" srcId="{69871310-2A30-46BA-A533-9D18476A86B6}" destId="{337660C1-E414-467B-8D18-64B2F732DCCB}" srcOrd="0" destOrd="0" presId="urn:microsoft.com/office/officeart/2008/layout/VerticalCurvedList"/>
    <dgm:cxn modelId="{3B4FED9A-3322-4B69-8E7C-F71AA4F859E1}" type="presParOf" srcId="{337660C1-E414-467B-8D18-64B2F732DCCB}" destId="{AC8F5866-2C3C-4937-978F-AF5F88DC0884}" srcOrd="0" destOrd="0" presId="urn:microsoft.com/office/officeart/2008/layout/VerticalCurvedList"/>
    <dgm:cxn modelId="{2A9FBCA8-D618-481A-BA5F-B6E5A5FAAE88}" type="presParOf" srcId="{337660C1-E414-467B-8D18-64B2F732DCCB}" destId="{2AFDA1BE-1865-40C8-9F09-1B0BD86E37F0}" srcOrd="1" destOrd="0" presId="urn:microsoft.com/office/officeart/2008/layout/VerticalCurvedList"/>
    <dgm:cxn modelId="{4FAD8848-F379-4AAB-BAB9-DC8290579583}" type="presParOf" srcId="{337660C1-E414-467B-8D18-64B2F732DCCB}" destId="{8431A25B-E23B-41E0-8ABB-7B5D627B4EFF}" srcOrd="2" destOrd="0" presId="urn:microsoft.com/office/officeart/2008/layout/VerticalCurvedList"/>
    <dgm:cxn modelId="{8803FB62-6B5B-4601-99C9-746AB952A90D}" type="presParOf" srcId="{337660C1-E414-467B-8D18-64B2F732DCCB}" destId="{1A03364F-BEDA-4D1C-A5F8-ACD31CDD77F4}" srcOrd="3" destOrd="0" presId="urn:microsoft.com/office/officeart/2008/layout/VerticalCurvedList"/>
    <dgm:cxn modelId="{2586E4C1-0D15-4DB0-94D0-9F273E7D9068}" type="presParOf" srcId="{69871310-2A30-46BA-A533-9D18476A86B6}" destId="{51DC7627-ED3B-42D5-9B5C-493C9508AEDA}" srcOrd="1" destOrd="0" presId="urn:microsoft.com/office/officeart/2008/layout/VerticalCurvedList"/>
    <dgm:cxn modelId="{A3567592-BC98-4FFD-BFC8-62D6641E3BC5}" type="presParOf" srcId="{69871310-2A30-46BA-A533-9D18476A86B6}" destId="{9D25CF07-5E19-408D-93AC-4FE487D805AB}" srcOrd="2" destOrd="0" presId="urn:microsoft.com/office/officeart/2008/layout/VerticalCurvedList"/>
    <dgm:cxn modelId="{32907B9A-B185-477A-A1E6-E37E23D55A8D}" type="presParOf" srcId="{9D25CF07-5E19-408D-93AC-4FE487D805AB}" destId="{C886AF4D-8B14-4AD1-B0DD-F2AA4E07CCEC}" srcOrd="0" destOrd="0" presId="urn:microsoft.com/office/officeart/2008/layout/VerticalCurvedList"/>
    <dgm:cxn modelId="{76475367-2735-46C2-B411-B6FD06C42146}" type="presParOf" srcId="{69871310-2A30-46BA-A533-9D18476A86B6}" destId="{E7157034-042F-4347-A4FE-314D5752B683}" srcOrd="3" destOrd="0" presId="urn:microsoft.com/office/officeart/2008/layout/VerticalCurvedList"/>
    <dgm:cxn modelId="{8F4924FB-B587-42AC-A4C9-6537CBA25F2F}" type="presParOf" srcId="{69871310-2A30-46BA-A533-9D18476A86B6}" destId="{9D30742A-C6DF-4F5E-8907-5B1370BE6FC2}" srcOrd="4" destOrd="0" presId="urn:microsoft.com/office/officeart/2008/layout/VerticalCurvedList"/>
    <dgm:cxn modelId="{065DE036-6AF3-48CE-9EA0-0D9B1E239567}" type="presParOf" srcId="{9D30742A-C6DF-4F5E-8907-5B1370BE6FC2}" destId="{42837912-DBC7-4098-B09A-4F074D736AE4}" srcOrd="0" destOrd="0" presId="urn:microsoft.com/office/officeart/2008/layout/VerticalCurvedList"/>
    <dgm:cxn modelId="{5BF6890B-5F5E-452B-B260-3F051665C784}" type="presParOf" srcId="{69871310-2A30-46BA-A533-9D18476A86B6}" destId="{2E7190E7-D333-48F9-A9A5-076CE4C736E5}" srcOrd="5" destOrd="0" presId="urn:microsoft.com/office/officeart/2008/layout/VerticalCurvedList"/>
    <dgm:cxn modelId="{779AB7C6-EDA4-4803-A29D-32DC086A4B3E}" type="presParOf" srcId="{69871310-2A30-46BA-A533-9D18476A86B6}" destId="{4B2D4FC1-41FD-426F-99D7-C47A50A5641D}" srcOrd="6" destOrd="0" presId="urn:microsoft.com/office/officeart/2008/layout/VerticalCurvedList"/>
    <dgm:cxn modelId="{852C5482-C890-431A-B62B-B2F41A7E612E}" type="presParOf" srcId="{4B2D4FC1-41FD-426F-99D7-C47A50A5641D}" destId="{9876C0F6-C5EB-4303-834E-B22C5FCE5F8E}" srcOrd="0" destOrd="0" presId="urn:microsoft.com/office/officeart/2008/layout/VerticalCurvedList"/>
    <dgm:cxn modelId="{DF1A977E-229E-44BA-894D-47736ED248B3}" type="presParOf" srcId="{69871310-2A30-46BA-A533-9D18476A86B6}" destId="{3B429E16-4954-45BA-8E46-183879BB792A}" srcOrd="7" destOrd="0" presId="urn:microsoft.com/office/officeart/2008/layout/VerticalCurvedList"/>
    <dgm:cxn modelId="{08467D2E-9C17-4AD7-9337-3191220B3315}" type="presParOf" srcId="{69871310-2A30-46BA-A533-9D18476A86B6}" destId="{76CEC020-4E81-4E2A-A77B-3368723A1C84}" srcOrd="8" destOrd="0" presId="urn:microsoft.com/office/officeart/2008/layout/VerticalCurvedList"/>
    <dgm:cxn modelId="{77FE30AD-EFC0-4053-B74E-35B0670E71AC}" type="presParOf" srcId="{76CEC020-4E81-4E2A-A77B-3368723A1C84}" destId="{C90CF886-3A73-412A-AC54-5C3ECB99EBBD}" srcOrd="0" destOrd="0" presId="urn:microsoft.com/office/officeart/2008/layout/VerticalCurvedList"/>
    <dgm:cxn modelId="{F65A78BD-94C6-4B5D-BAE2-E8BC8A25DAA9}" type="presParOf" srcId="{69871310-2A30-46BA-A533-9D18476A86B6}" destId="{89FCF491-E59D-4D14-A9CF-28FD7A595676}" srcOrd="9" destOrd="0" presId="urn:microsoft.com/office/officeart/2008/layout/VerticalCurvedList"/>
    <dgm:cxn modelId="{AABDAE6C-15B6-4E7D-8DB9-40A52B8C8BEB}" type="presParOf" srcId="{69871310-2A30-46BA-A533-9D18476A86B6}" destId="{85403A9D-B906-49F2-A0AC-95964320215C}" srcOrd="10" destOrd="0" presId="urn:microsoft.com/office/officeart/2008/layout/VerticalCurvedList"/>
    <dgm:cxn modelId="{EF14A59F-7CE5-466D-AB68-2DDE935498F6}" type="presParOf" srcId="{85403A9D-B906-49F2-A0AC-95964320215C}" destId="{30FBC0A2-24A8-4D22-B538-B781839536A1}" srcOrd="0" destOrd="0" presId="urn:microsoft.com/office/officeart/2008/layout/VerticalCurvedList"/>
    <dgm:cxn modelId="{66EF5BAA-0B13-479B-8AF8-9619BDDE3499}" type="presParOf" srcId="{69871310-2A30-46BA-A533-9D18476A86B6}" destId="{EACEBA34-D45B-4A48-9D91-CA3D74B177B2}" srcOrd="11" destOrd="0" presId="urn:microsoft.com/office/officeart/2008/layout/VerticalCurvedList"/>
    <dgm:cxn modelId="{38120BC5-7F1A-4F65-98B0-9ACDEA3DEB15}" type="presParOf" srcId="{69871310-2A30-46BA-A533-9D18476A86B6}" destId="{E2C5B054-BD9F-48CD-AAFB-DCE35E287584}" srcOrd="12" destOrd="0" presId="urn:microsoft.com/office/officeart/2008/layout/VerticalCurvedList"/>
    <dgm:cxn modelId="{C3C66EAE-0675-4230-9B19-4E7642A2AB79}" type="presParOf" srcId="{E2C5B054-BD9F-48CD-AAFB-DCE35E287584}" destId="{E182E914-8310-4023-BD20-4E5DAFF82C1E}" srcOrd="0" destOrd="0" presId="urn:microsoft.com/office/officeart/2008/layout/VerticalCurvedList"/>
    <dgm:cxn modelId="{9874F7BF-F370-4DBF-A528-7AF98C0483B7}" type="presParOf" srcId="{69871310-2A30-46BA-A533-9D18476A86B6}" destId="{1EE02999-2CC0-4ECD-81F5-645F69BF0182}" srcOrd="13" destOrd="0" presId="urn:microsoft.com/office/officeart/2008/layout/VerticalCurvedList"/>
    <dgm:cxn modelId="{2EEACB8D-6BFB-4024-81CB-B08C01BC42E4}" type="presParOf" srcId="{69871310-2A30-46BA-A533-9D18476A86B6}" destId="{E03CD2D1-8598-49CE-9AF0-45D265C91217}" srcOrd="14" destOrd="0" presId="urn:microsoft.com/office/officeart/2008/layout/VerticalCurvedList"/>
    <dgm:cxn modelId="{09488B6E-5468-4A35-94CD-5167B4221205}" type="presParOf" srcId="{E03CD2D1-8598-49CE-9AF0-45D265C91217}" destId="{64584B58-8C14-44F5-BE10-CA9820CEA67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B195AF8-3247-4B92-899F-CD82A65E091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069C167-660B-43FC-9625-11F69DE5812C}">
      <dgm:prSet phldrT="[Text]" custT="1"/>
      <dgm:spPr/>
      <dgm:t>
        <a:bodyPr/>
        <a:lstStyle/>
        <a:p>
          <a:pPr algn="just">
            <a:buFont typeface="Arial" panose="020B0604020202020204" pitchFamily="34" charset="0"/>
            <a:buChar char="•"/>
          </a:pPr>
          <a:r>
            <a:rPr lang="en-US" sz="14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Sanskrit Word Segmentation Using Character-level Recurrent and Convolutional Neural Networks</a:t>
          </a:r>
          <a:endParaRPr lang="en-IN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63C5BA6-7B5B-43B8-86CF-8AA2A5915CA2}" type="parTrans" cxnId="{B0F1EE79-4738-4CE1-BD57-7D7AF0B6971A}">
      <dgm:prSet/>
      <dgm:spPr/>
      <dgm:t>
        <a:bodyPr/>
        <a:lstStyle/>
        <a:p>
          <a:endParaRPr lang="en-IN"/>
        </a:p>
      </dgm:t>
    </dgm:pt>
    <dgm:pt modelId="{9ACDA1AB-C17F-48D6-B3F6-F9E16ABFC808}" type="sibTrans" cxnId="{B0F1EE79-4738-4CE1-BD57-7D7AF0B6971A}">
      <dgm:prSet/>
      <dgm:spPr/>
      <dgm:t>
        <a:bodyPr/>
        <a:lstStyle/>
        <a:p>
          <a:endParaRPr lang="en-IN"/>
        </a:p>
      </dgm:t>
    </dgm:pt>
    <dgm:pt modelId="{C16BC000-8ACB-413D-A35E-4C4E04FE3AD0}">
      <dgm:prSet phldrT="[Text]" custT="1"/>
      <dgm:spPr/>
      <dgm:t>
        <a:bodyPr/>
        <a:lstStyle/>
        <a:p>
          <a:pPr algn="just"/>
          <a:r>
            <a:rPr lang="en-US" sz="12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It introduces end-to-end neural network models that tokenize Sanskrit by jointly splitting compounds and resolving phonetic merges (Sandhi).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F41B0DE-87EE-4705-9257-793111A71B8C}" type="parTrans" cxnId="{D7EFEC36-8F1E-4B63-90B7-FBB7E968BAD2}">
      <dgm:prSet/>
      <dgm:spPr/>
      <dgm:t>
        <a:bodyPr/>
        <a:lstStyle/>
        <a:p>
          <a:endParaRPr lang="en-IN"/>
        </a:p>
      </dgm:t>
    </dgm:pt>
    <dgm:pt modelId="{EE556D7E-00CA-48A9-AC53-DBA8E81A0849}" type="sibTrans" cxnId="{D7EFEC36-8F1E-4B63-90B7-FBB7E968BAD2}">
      <dgm:prSet/>
      <dgm:spPr/>
      <dgm:t>
        <a:bodyPr/>
        <a:lstStyle/>
        <a:p>
          <a:endParaRPr lang="en-IN"/>
        </a:p>
      </dgm:t>
    </dgm:pt>
    <dgm:pt modelId="{BC5C4EF3-58FC-42FA-90EE-80ACF3309184}">
      <dgm:prSet phldrT="[Text]" custT="1"/>
      <dgm:spPr/>
      <dgm:t>
        <a:bodyPr/>
        <a:lstStyle/>
        <a:p>
          <a:pPr algn="just"/>
          <a:r>
            <a:rPr lang="en-US" sz="12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Tokenization of Sanskrit depends on local phonetic and distant semantic features that are incorporated using convolutional and recurrent elements.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79CE663-C805-497E-89CE-DB62E0185B1C}" type="parTrans" cxnId="{6DEB16CA-7230-47D4-AE10-592B06C1645F}">
      <dgm:prSet/>
      <dgm:spPr/>
      <dgm:t>
        <a:bodyPr/>
        <a:lstStyle/>
        <a:p>
          <a:endParaRPr lang="en-IN"/>
        </a:p>
      </dgm:t>
    </dgm:pt>
    <dgm:pt modelId="{91434D33-5CD0-427C-A990-CCE955B83233}" type="sibTrans" cxnId="{6DEB16CA-7230-47D4-AE10-592B06C1645F}">
      <dgm:prSet/>
      <dgm:spPr/>
      <dgm:t>
        <a:bodyPr/>
        <a:lstStyle/>
        <a:p>
          <a:endParaRPr lang="en-IN"/>
        </a:p>
      </dgm:t>
    </dgm:pt>
    <dgm:pt modelId="{1C145991-7591-48CC-AA39-8E69E8ACC0AB}">
      <dgm:prSet phldrT="[Text]" custT="1"/>
      <dgm:spPr/>
      <dgm:t>
        <a:bodyPr/>
        <a:lstStyle/>
        <a:p>
          <a:pPr algn="just"/>
          <a:r>
            <a:rPr lang="en-US" sz="14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Neural Chinese Named Entity Recognition via CNN-LSTM-CRF and Joint Training with Word Segmentation</a:t>
          </a:r>
          <a:endParaRPr lang="en-IN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BF97DC1-F94C-4287-A367-79F627FBC002}" type="parTrans" cxnId="{C9AAC3B5-B1FB-4B5F-B6AC-ED68F01D1DD5}">
      <dgm:prSet/>
      <dgm:spPr/>
      <dgm:t>
        <a:bodyPr/>
        <a:lstStyle/>
        <a:p>
          <a:endParaRPr lang="en-IN"/>
        </a:p>
      </dgm:t>
    </dgm:pt>
    <dgm:pt modelId="{BBD8871D-4C92-40E4-A49B-DF41F8C36B40}" type="sibTrans" cxnId="{C9AAC3B5-B1FB-4B5F-B6AC-ED68F01D1DD5}">
      <dgm:prSet/>
      <dgm:spPr/>
      <dgm:t>
        <a:bodyPr/>
        <a:lstStyle/>
        <a:p>
          <a:endParaRPr lang="en-IN"/>
        </a:p>
      </dgm:t>
    </dgm:pt>
    <dgm:pt modelId="{6D0F9694-8767-43E1-A7B1-6B454D61BDD5}">
      <dgm:prSet phldrT="[Text]" custT="1"/>
      <dgm:spPr/>
      <dgm:t>
        <a:bodyPr/>
        <a:lstStyle/>
        <a:p>
          <a:pPr algn="just"/>
          <a:r>
            <a:rPr lang="en-US" sz="14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End-to-end Sequence Labeling via Bi-directional LSTM-CNNs-CRF</a:t>
          </a:r>
          <a:endParaRPr lang="en-IN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EFDF458-BA79-49AD-8CAE-6F9234A8B808}" type="sibTrans" cxnId="{0628AE1D-74E1-437D-8D55-A701B85C385F}">
      <dgm:prSet/>
      <dgm:spPr/>
      <dgm:t>
        <a:bodyPr/>
        <a:lstStyle/>
        <a:p>
          <a:endParaRPr lang="en-IN"/>
        </a:p>
      </dgm:t>
    </dgm:pt>
    <dgm:pt modelId="{8826BCBE-8CD9-4014-A213-B93433F4D228}" type="parTrans" cxnId="{0628AE1D-74E1-437D-8D55-A701B85C385F}">
      <dgm:prSet/>
      <dgm:spPr/>
      <dgm:t>
        <a:bodyPr/>
        <a:lstStyle/>
        <a:p>
          <a:endParaRPr lang="en-IN"/>
        </a:p>
      </dgm:t>
    </dgm:pt>
    <dgm:pt modelId="{B437CCA5-2646-43FB-AFCE-E59548E439D6}">
      <dgm:prSet phldrT="[Text]" custT="1"/>
      <dgm:spPr/>
      <dgm:t>
        <a:bodyPr/>
        <a:lstStyle/>
        <a:p>
          <a:pPr algn="just"/>
          <a:r>
            <a:rPr lang="en-US" sz="13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A novel neural network architecture that benefits from both word- and character-level representations automatically, by using combination of bidirectional LSTM, CNN and CRF.</a:t>
          </a:r>
          <a:endParaRPr lang="en-IN" sz="13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7657359-AF44-4085-85D2-C6E63F4E8D36}" type="sibTrans" cxnId="{19889DF1-3706-4CF3-8895-FDC62F14C245}">
      <dgm:prSet/>
      <dgm:spPr/>
      <dgm:t>
        <a:bodyPr/>
        <a:lstStyle/>
        <a:p>
          <a:endParaRPr lang="en-IN"/>
        </a:p>
      </dgm:t>
    </dgm:pt>
    <dgm:pt modelId="{8A1A6C1F-897E-4AB3-AB25-E31EA8C95917}" type="parTrans" cxnId="{19889DF1-3706-4CF3-8895-FDC62F14C245}">
      <dgm:prSet/>
      <dgm:spPr/>
      <dgm:t>
        <a:bodyPr/>
        <a:lstStyle/>
        <a:p>
          <a:endParaRPr lang="en-IN"/>
        </a:p>
      </dgm:t>
    </dgm:pt>
    <dgm:pt modelId="{482D6254-35C1-40D5-BFDA-29803CCE1D19}">
      <dgm:prSet phldrT="[Text]" custT="1"/>
      <dgm:spPr/>
      <dgm:t>
        <a:bodyPr/>
        <a:lstStyle/>
        <a:p>
          <a:pPr algn="just"/>
          <a:r>
            <a:rPr lang="en-US" sz="14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Bidirectional LSTM-CRF Models for Sequence Tagging</a:t>
          </a:r>
          <a:endParaRPr lang="en-IN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C3EA0FC-1F29-4C08-81CB-50072D8D7E72}" type="parTrans" cxnId="{A097F0AF-60AB-4468-804D-89D167F8C609}">
      <dgm:prSet/>
      <dgm:spPr/>
      <dgm:t>
        <a:bodyPr/>
        <a:lstStyle/>
        <a:p>
          <a:endParaRPr lang="en-IN"/>
        </a:p>
      </dgm:t>
    </dgm:pt>
    <dgm:pt modelId="{99AABB04-C746-4268-9071-27A9D92EA9A7}" type="sibTrans" cxnId="{A097F0AF-60AB-4468-804D-89D167F8C609}">
      <dgm:prSet/>
      <dgm:spPr/>
      <dgm:t>
        <a:bodyPr/>
        <a:lstStyle/>
        <a:p>
          <a:endParaRPr lang="en-IN"/>
        </a:p>
      </dgm:t>
    </dgm:pt>
    <dgm:pt modelId="{2125D095-5AA0-4BAC-94C4-ECA138EE7FF8}">
      <dgm:prSet phldrT="[Text]" custT="1"/>
      <dgm:spPr/>
      <dgm:t>
        <a:bodyPr/>
        <a:lstStyle/>
        <a:p>
          <a:pPr algn="just"/>
          <a:r>
            <a:rPr lang="en-US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Proposed a neural approach for CNER.</a:t>
          </a:r>
          <a:endParaRPr lang="en-IN" sz="13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D18B1E1-3589-4D0C-A5E7-A5E5AC28D247}" type="parTrans" cxnId="{D6BB2F82-1325-4FC8-BD6E-42A7B5F42228}">
      <dgm:prSet/>
      <dgm:spPr/>
      <dgm:t>
        <a:bodyPr/>
        <a:lstStyle/>
        <a:p>
          <a:endParaRPr lang="en-IN"/>
        </a:p>
      </dgm:t>
    </dgm:pt>
    <dgm:pt modelId="{8EDABAF3-CE77-4A1F-88BD-2F042D05177B}" type="sibTrans" cxnId="{D6BB2F82-1325-4FC8-BD6E-42A7B5F42228}">
      <dgm:prSet/>
      <dgm:spPr/>
      <dgm:t>
        <a:bodyPr/>
        <a:lstStyle/>
        <a:p>
          <a:endParaRPr lang="en-IN"/>
        </a:p>
      </dgm:t>
    </dgm:pt>
    <dgm:pt modelId="{5902E1FA-C699-469A-A435-F7C8377804C6}">
      <dgm:prSet phldrT="[Text]" custT="1"/>
      <dgm:spPr/>
      <dgm:t>
        <a:bodyPr/>
        <a:lstStyle/>
        <a:p>
          <a:pPr algn="just"/>
          <a:r>
            <a:rPr lang="en-US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That framework to jointly train CNER and Word Segmentation model in identifying entity boundaries.</a:t>
          </a:r>
          <a:endParaRPr lang="en-IN" sz="13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C4DEE7-BD72-4178-A9FD-A1CF137B46D2}" type="parTrans" cxnId="{3654E296-08A6-4EED-AE2B-BE1EE3F9D60F}">
      <dgm:prSet/>
      <dgm:spPr/>
      <dgm:t>
        <a:bodyPr/>
        <a:lstStyle/>
        <a:p>
          <a:endParaRPr lang="en-IN"/>
        </a:p>
      </dgm:t>
    </dgm:pt>
    <dgm:pt modelId="{3E5B0471-1267-422E-B56A-2F2351935E42}" type="sibTrans" cxnId="{3654E296-08A6-4EED-AE2B-BE1EE3F9D60F}">
      <dgm:prSet/>
      <dgm:spPr/>
      <dgm:t>
        <a:bodyPr/>
        <a:lstStyle/>
        <a:p>
          <a:endParaRPr lang="en-IN"/>
        </a:p>
      </dgm:t>
    </dgm:pt>
    <dgm:pt modelId="{141143ED-3C64-421B-8C1D-2D307CFB932E}">
      <dgm:prSet phldrT="[Text]" custT="1"/>
      <dgm:spPr/>
      <dgm:t>
        <a:bodyPr/>
        <a:lstStyle/>
        <a:p>
          <a:pPr algn="just"/>
          <a:r>
            <a:rPr lang="en-US" sz="14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Neural Architectures for Named Entity Recognition</a:t>
          </a:r>
          <a:endParaRPr lang="en-IN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A2B049-6B63-44E9-95B5-B2B4EF010B74}" type="sibTrans" cxnId="{887809A4-1ECF-4CC9-9EDF-50A8B0057EB4}">
      <dgm:prSet/>
      <dgm:spPr/>
      <dgm:t>
        <a:bodyPr/>
        <a:lstStyle/>
        <a:p>
          <a:endParaRPr lang="en-IN"/>
        </a:p>
      </dgm:t>
    </dgm:pt>
    <dgm:pt modelId="{712B20A7-FF2D-4988-9298-AD1E165FD678}" type="parTrans" cxnId="{887809A4-1ECF-4CC9-9EDF-50A8B0057EB4}">
      <dgm:prSet/>
      <dgm:spPr/>
      <dgm:t>
        <a:bodyPr/>
        <a:lstStyle/>
        <a:p>
          <a:endParaRPr lang="en-IN"/>
        </a:p>
      </dgm:t>
    </dgm:pt>
    <dgm:pt modelId="{0EEF93F3-7267-4DE4-B344-1C10BCBF900F}">
      <dgm:prSet phldrT="[Text]" custT="1"/>
      <dgm:spPr/>
      <dgm:t>
        <a:bodyPr/>
        <a:lstStyle/>
        <a:p>
          <a:pPr algn="just"/>
          <a:r>
            <a:rPr lang="en-US" sz="12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Two new neural architectures—one based on </a:t>
          </a:r>
          <a:r>
            <a:rPr lang="en-US" sz="12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BiLSTMs</a:t>
          </a:r>
          <a:r>
            <a:rPr lang="en-US" sz="12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and CRF, and the other that constructs and labels segments using a transition-based approach inspired by shift-reduce parsers. 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D334C1A-05B8-43F1-A52F-C783578519FB}" type="sibTrans" cxnId="{0C862F8A-E32F-4DF4-8D2E-3419D2955911}">
      <dgm:prSet/>
      <dgm:spPr/>
      <dgm:t>
        <a:bodyPr/>
        <a:lstStyle/>
        <a:p>
          <a:endParaRPr lang="en-IN"/>
        </a:p>
      </dgm:t>
    </dgm:pt>
    <dgm:pt modelId="{24A63731-02E7-492E-9C4D-B1731375AED9}" type="parTrans" cxnId="{0C862F8A-E32F-4DF4-8D2E-3419D2955911}">
      <dgm:prSet/>
      <dgm:spPr/>
      <dgm:t>
        <a:bodyPr/>
        <a:lstStyle/>
        <a:p>
          <a:endParaRPr lang="en-IN"/>
        </a:p>
      </dgm:t>
    </dgm:pt>
    <dgm:pt modelId="{37531B46-F635-4CF0-B16F-37595F084762}">
      <dgm:prSet phldrT="[Text]" custT="1"/>
      <dgm:spPr/>
      <dgm:t>
        <a:bodyPr/>
        <a:lstStyle/>
        <a:p>
          <a:pPr algn="just"/>
          <a:r>
            <a:rPr lang="en-US" sz="12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This models rely on two sources of information about words: character-based word representations learned from the supervised corpus and unsupervised word representations learned from unannotated corpora.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92C0E23-5F3D-4316-AF6F-7A283B62820A}" type="sibTrans" cxnId="{C55FADA7-4EBD-4DAB-BA42-283BE6E085D0}">
      <dgm:prSet/>
      <dgm:spPr/>
      <dgm:t>
        <a:bodyPr/>
        <a:lstStyle/>
        <a:p>
          <a:endParaRPr lang="en-IN"/>
        </a:p>
      </dgm:t>
    </dgm:pt>
    <dgm:pt modelId="{0C38982D-58A5-4801-A852-56AB9B15A234}" type="parTrans" cxnId="{C55FADA7-4EBD-4DAB-BA42-283BE6E085D0}">
      <dgm:prSet/>
      <dgm:spPr/>
      <dgm:t>
        <a:bodyPr/>
        <a:lstStyle/>
        <a:p>
          <a:endParaRPr lang="en-IN"/>
        </a:p>
      </dgm:t>
    </dgm:pt>
    <dgm:pt modelId="{456BEC19-B200-4AB6-AE12-94612816933C}" type="pres">
      <dgm:prSet presAssocID="{6B195AF8-3247-4B92-899F-CD82A65E091C}" presName="Name0" presStyleCnt="0">
        <dgm:presLayoutVars>
          <dgm:dir/>
          <dgm:animLvl val="lvl"/>
          <dgm:resizeHandles val="exact"/>
        </dgm:presLayoutVars>
      </dgm:prSet>
      <dgm:spPr/>
    </dgm:pt>
    <dgm:pt modelId="{7BAA6487-6AED-46A2-AAFB-5577FCBB1136}" type="pres">
      <dgm:prSet presAssocID="{E069C167-660B-43FC-9625-11F69DE5812C}" presName="linNode" presStyleCnt="0"/>
      <dgm:spPr/>
    </dgm:pt>
    <dgm:pt modelId="{088F073B-D693-480D-96F5-9CC8A9577F42}" type="pres">
      <dgm:prSet presAssocID="{E069C167-660B-43FC-9625-11F69DE5812C}" presName="parentText" presStyleLbl="node1" presStyleIdx="0" presStyleCnt="5" custLinFactNeighborX="-87" custLinFactNeighborY="-2722">
        <dgm:presLayoutVars>
          <dgm:chMax val="1"/>
          <dgm:bulletEnabled val="1"/>
        </dgm:presLayoutVars>
      </dgm:prSet>
      <dgm:spPr/>
    </dgm:pt>
    <dgm:pt modelId="{A731AFCF-4637-4C06-8722-34FD74C5ED36}" type="pres">
      <dgm:prSet presAssocID="{E069C167-660B-43FC-9625-11F69DE5812C}" presName="descendantText" presStyleLbl="alignAccFollowNode1" presStyleIdx="0" presStyleCnt="4">
        <dgm:presLayoutVars>
          <dgm:bulletEnabled val="1"/>
        </dgm:presLayoutVars>
      </dgm:prSet>
      <dgm:spPr/>
    </dgm:pt>
    <dgm:pt modelId="{CEB76B18-01EA-47C7-B604-7206B0813703}" type="pres">
      <dgm:prSet presAssocID="{9ACDA1AB-C17F-48D6-B3F6-F9E16ABFC808}" presName="sp" presStyleCnt="0"/>
      <dgm:spPr/>
    </dgm:pt>
    <dgm:pt modelId="{62A08351-F313-4D80-AEA2-6840520C712B}" type="pres">
      <dgm:prSet presAssocID="{482D6254-35C1-40D5-BFDA-29803CCE1D19}" presName="linNode" presStyleCnt="0"/>
      <dgm:spPr/>
    </dgm:pt>
    <dgm:pt modelId="{5219F592-D923-4E8F-97CA-16FA0CA4F9C9}" type="pres">
      <dgm:prSet presAssocID="{482D6254-35C1-40D5-BFDA-29803CCE1D19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6036B7E4-652B-477C-AAEF-4E6A3CFC09F8}" type="pres">
      <dgm:prSet presAssocID="{99AABB04-C746-4268-9071-27A9D92EA9A7}" presName="sp" presStyleCnt="0"/>
      <dgm:spPr/>
    </dgm:pt>
    <dgm:pt modelId="{D3307A10-33E4-47C7-8593-2C07F8B59B23}" type="pres">
      <dgm:prSet presAssocID="{141143ED-3C64-421B-8C1D-2D307CFB932E}" presName="linNode" presStyleCnt="0"/>
      <dgm:spPr/>
    </dgm:pt>
    <dgm:pt modelId="{1BD43FDD-A972-4C86-B7D6-26D61D9DC369}" type="pres">
      <dgm:prSet presAssocID="{141143ED-3C64-421B-8C1D-2D307CFB932E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A1C61300-D314-477F-A2AE-A4E4B879F5C1}" type="pres">
      <dgm:prSet presAssocID="{141143ED-3C64-421B-8C1D-2D307CFB932E}" presName="descendantText" presStyleLbl="alignAccFollowNode1" presStyleIdx="1" presStyleCnt="4" custScaleY="118794" custLinFactNeighborY="0">
        <dgm:presLayoutVars>
          <dgm:bulletEnabled val="1"/>
        </dgm:presLayoutVars>
      </dgm:prSet>
      <dgm:spPr/>
    </dgm:pt>
    <dgm:pt modelId="{34A0220E-7C9B-4D79-9458-691F9C205C21}" type="pres">
      <dgm:prSet presAssocID="{CDA2B049-6B63-44E9-95B5-B2B4EF010B74}" presName="sp" presStyleCnt="0"/>
      <dgm:spPr/>
    </dgm:pt>
    <dgm:pt modelId="{41E8C4D2-3E40-45B7-83CE-805F07337CE4}" type="pres">
      <dgm:prSet presAssocID="{6D0F9694-8767-43E1-A7B1-6B454D61BDD5}" presName="linNode" presStyleCnt="0"/>
      <dgm:spPr/>
    </dgm:pt>
    <dgm:pt modelId="{2920F984-F832-4E87-AAF1-3DD069ADEACB}" type="pres">
      <dgm:prSet presAssocID="{6D0F9694-8767-43E1-A7B1-6B454D61BDD5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9C0B1DF3-14AA-44DE-992F-A9D7C06EAC9F}" type="pres">
      <dgm:prSet presAssocID="{6D0F9694-8767-43E1-A7B1-6B454D61BDD5}" presName="descendantText" presStyleLbl="alignAccFollowNode1" presStyleIdx="2" presStyleCnt="4" custLinFactNeighborY="0">
        <dgm:presLayoutVars>
          <dgm:bulletEnabled val="1"/>
        </dgm:presLayoutVars>
      </dgm:prSet>
      <dgm:spPr/>
    </dgm:pt>
    <dgm:pt modelId="{526B0120-59EB-4A2B-9132-47FB7201FF4C}" type="pres">
      <dgm:prSet presAssocID="{FEFDF458-BA79-49AD-8CAE-6F9234A8B808}" presName="sp" presStyleCnt="0"/>
      <dgm:spPr/>
    </dgm:pt>
    <dgm:pt modelId="{8BFFDB4D-B780-49B2-8B19-68834EEE2278}" type="pres">
      <dgm:prSet presAssocID="{1C145991-7591-48CC-AA39-8E69E8ACC0AB}" presName="linNode" presStyleCnt="0"/>
      <dgm:spPr/>
    </dgm:pt>
    <dgm:pt modelId="{763E33CC-4662-43C3-ADBF-12E02D2495D7}" type="pres">
      <dgm:prSet presAssocID="{1C145991-7591-48CC-AA39-8E69E8ACC0AB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997216AE-3150-4395-AC77-3B12D79EFAF6}" type="pres">
      <dgm:prSet presAssocID="{1C145991-7591-48CC-AA39-8E69E8ACC0AB}" presName="descendantText" presStyleLbl="alignAccFollowNode1" presStyleIdx="3" presStyleCnt="4" custLinFactNeighborY="-4264">
        <dgm:presLayoutVars>
          <dgm:bulletEnabled val="1"/>
        </dgm:presLayoutVars>
      </dgm:prSet>
      <dgm:spPr/>
    </dgm:pt>
  </dgm:ptLst>
  <dgm:cxnLst>
    <dgm:cxn modelId="{E03C7C11-8454-42EC-8E3F-14EAAE94E7D3}" type="presOf" srcId="{0EEF93F3-7267-4DE4-B344-1C10BCBF900F}" destId="{A1C61300-D314-477F-A2AE-A4E4B879F5C1}" srcOrd="0" destOrd="0" presId="urn:microsoft.com/office/officeart/2005/8/layout/vList5"/>
    <dgm:cxn modelId="{0628AE1D-74E1-437D-8D55-A701B85C385F}" srcId="{6B195AF8-3247-4B92-899F-CD82A65E091C}" destId="{6D0F9694-8767-43E1-A7B1-6B454D61BDD5}" srcOrd="3" destOrd="0" parTransId="{8826BCBE-8CD9-4014-A213-B93433F4D228}" sibTransId="{FEFDF458-BA79-49AD-8CAE-6F9234A8B808}"/>
    <dgm:cxn modelId="{32F8AD2B-3F65-49E4-85D4-713E44E5AF90}" type="presOf" srcId="{1C145991-7591-48CC-AA39-8E69E8ACC0AB}" destId="{763E33CC-4662-43C3-ADBF-12E02D2495D7}" srcOrd="0" destOrd="0" presId="urn:microsoft.com/office/officeart/2005/8/layout/vList5"/>
    <dgm:cxn modelId="{D7EFEC36-8F1E-4B63-90B7-FBB7E968BAD2}" srcId="{E069C167-660B-43FC-9625-11F69DE5812C}" destId="{C16BC000-8ACB-413D-A35E-4C4E04FE3AD0}" srcOrd="0" destOrd="0" parTransId="{EF41B0DE-87EE-4705-9257-793111A71B8C}" sibTransId="{EE556D7E-00CA-48A9-AC53-DBA8E81A0849}"/>
    <dgm:cxn modelId="{410B9C3E-87F3-438B-8C43-9D77EDA9D40D}" type="presOf" srcId="{2125D095-5AA0-4BAC-94C4-ECA138EE7FF8}" destId="{997216AE-3150-4395-AC77-3B12D79EFAF6}" srcOrd="0" destOrd="0" presId="urn:microsoft.com/office/officeart/2005/8/layout/vList5"/>
    <dgm:cxn modelId="{6204F244-64E3-43F1-A191-067233A062E5}" type="presOf" srcId="{141143ED-3C64-421B-8C1D-2D307CFB932E}" destId="{1BD43FDD-A972-4C86-B7D6-26D61D9DC369}" srcOrd="0" destOrd="0" presId="urn:microsoft.com/office/officeart/2005/8/layout/vList5"/>
    <dgm:cxn modelId="{D5144B45-4A34-4E88-B209-F196F29B7CB6}" type="presOf" srcId="{37531B46-F635-4CF0-B16F-37595F084762}" destId="{A1C61300-D314-477F-A2AE-A4E4B879F5C1}" srcOrd="0" destOrd="1" presId="urn:microsoft.com/office/officeart/2005/8/layout/vList5"/>
    <dgm:cxn modelId="{9727AF72-C4FC-4F75-A351-700462994B69}" type="presOf" srcId="{5902E1FA-C699-469A-A435-F7C8377804C6}" destId="{997216AE-3150-4395-AC77-3B12D79EFAF6}" srcOrd="0" destOrd="1" presId="urn:microsoft.com/office/officeart/2005/8/layout/vList5"/>
    <dgm:cxn modelId="{DB059B77-83EA-4485-A096-27964EC09CD0}" type="presOf" srcId="{BC5C4EF3-58FC-42FA-90EE-80ACF3309184}" destId="{A731AFCF-4637-4C06-8722-34FD74C5ED36}" srcOrd="0" destOrd="1" presId="urn:microsoft.com/office/officeart/2005/8/layout/vList5"/>
    <dgm:cxn modelId="{B0F1EE79-4738-4CE1-BD57-7D7AF0B6971A}" srcId="{6B195AF8-3247-4B92-899F-CD82A65E091C}" destId="{E069C167-660B-43FC-9625-11F69DE5812C}" srcOrd="0" destOrd="0" parTransId="{263C5BA6-7B5B-43B8-86CF-8AA2A5915CA2}" sibTransId="{9ACDA1AB-C17F-48D6-B3F6-F9E16ABFC808}"/>
    <dgm:cxn modelId="{D6BB2F82-1325-4FC8-BD6E-42A7B5F42228}" srcId="{1C145991-7591-48CC-AA39-8E69E8ACC0AB}" destId="{2125D095-5AA0-4BAC-94C4-ECA138EE7FF8}" srcOrd="0" destOrd="0" parTransId="{ED18B1E1-3589-4D0C-A5E7-A5E5AC28D247}" sibTransId="{8EDABAF3-CE77-4A1F-88BD-2F042D05177B}"/>
    <dgm:cxn modelId="{AC276C83-701C-481D-ACEE-AFDF9591EEDA}" type="presOf" srcId="{E069C167-660B-43FC-9625-11F69DE5812C}" destId="{088F073B-D693-480D-96F5-9CC8A9577F42}" srcOrd="0" destOrd="0" presId="urn:microsoft.com/office/officeart/2005/8/layout/vList5"/>
    <dgm:cxn modelId="{0C862F8A-E32F-4DF4-8D2E-3419D2955911}" srcId="{141143ED-3C64-421B-8C1D-2D307CFB932E}" destId="{0EEF93F3-7267-4DE4-B344-1C10BCBF900F}" srcOrd="0" destOrd="0" parTransId="{24A63731-02E7-492E-9C4D-B1731375AED9}" sibTransId="{ED334C1A-05B8-43F1-A52F-C783578519FB}"/>
    <dgm:cxn modelId="{293D6694-50E4-48E0-9034-45E26B5A5C6E}" type="presOf" srcId="{C16BC000-8ACB-413D-A35E-4C4E04FE3AD0}" destId="{A731AFCF-4637-4C06-8722-34FD74C5ED36}" srcOrd="0" destOrd="0" presId="urn:microsoft.com/office/officeart/2005/8/layout/vList5"/>
    <dgm:cxn modelId="{3654E296-08A6-4EED-AE2B-BE1EE3F9D60F}" srcId="{1C145991-7591-48CC-AA39-8E69E8ACC0AB}" destId="{5902E1FA-C699-469A-A435-F7C8377804C6}" srcOrd="1" destOrd="0" parTransId="{5AC4DEE7-BD72-4178-A9FD-A1CF137B46D2}" sibTransId="{3E5B0471-1267-422E-B56A-2F2351935E42}"/>
    <dgm:cxn modelId="{8478EF97-184E-4997-B585-DAC507E0AA9D}" type="presOf" srcId="{6B195AF8-3247-4B92-899F-CD82A65E091C}" destId="{456BEC19-B200-4AB6-AE12-94612816933C}" srcOrd="0" destOrd="0" presId="urn:microsoft.com/office/officeart/2005/8/layout/vList5"/>
    <dgm:cxn modelId="{EA49379F-1223-4054-956F-BAA89518E213}" type="presOf" srcId="{B437CCA5-2646-43FB-AFCE-E59548E439D6}" destId="{9C0B1DF3-14AA-44DE-992F-A9D7C06EAC9F}" srcOrd="0" destOrd="0" presId="urn:microsoft.com/office/officeart/2005/8/layout/vList5"/>
    <dgm:cxn modelId="{887809A4-1ECF-4CC9-9EDF-50A8B0057EB4}" srcId="{6B195AF8-3247-4B92-899F-CD82A65E091C}" destId="{141143ED-3C64-421B-8C1D-2D307CFB932E}" srcOrd="2" destOrd="0" parTransId="{712B20A7-FF2D-4988-9298-AD1E165FD678}" sibTransId="{CDA2B049-6B63-44E9-95B5-B2B4EF010B74}"/>
    <dgm:cxn modelId="{C55FADA7-4EBD-4DAB-BA42-283BE6E085D0}" srcId="{141143ED-3C64-421B-8C1D-2D307CFB932E}" destId="{37531B46-F635-4CF0-B16F-37595F084762}" srcOrd="1" destOrd="0" parTransId="{0C38982D-58A5-4801-A852-56AB9B15A234}" sibTransId="{892C0E23-5F3D-4316-AF6F-7A283B62820A}"/>
    <dgm:cxn modelId="{A097F0AF-60AB-4468-804D-89D167F8C609}" srcId="{6B195AF8-3247-4B92-899F-CD82A65E091C}" destId="{482D6254-35C1-40D5-BFDA-29803CCE1D19}" srcOrd="1" destOrd="0" parTransId="{4C3EA0FC-1F29-4C08-81CB-50072D8D7E72}" sibTransId="{99AABB04-C746-4268-9071-27A9D92EA9A7}"/>
    <dgm:cxn modelId="{C9AAC3B5-B1FB-4B5F-B6AC-ED68F01D1DD5}" srcId="{6B195AF8-3247-4B92-899F-CD82A65E091C}" destId="{1C145991-7591-48CC-AA39-8E69E8ACC0AB}" srcOrd="4" destOrd="0" parTransId="{4BF97DC1-F94C-4287-A367-79F627FBC002}" sibTransId="{BBD8871D-4C92-40E4-A49B-DF41F8C36B40}"/>
    <dgm:cxn modelId="{647BC6C7-619A-4683-B281-E46AF78D86FE}" type="presOf" srcId="{482D6254-35C1-40D5-BFDA-29803CCE1D19}" destId="{5219F592-D923-4E8F-97CA-16FA0CA4F9C9}" srcOrd="0" destOrd="0" presId="urn:microsoft.com/office/officeart/2005/8/layout/vList5"/>
    <dgm:cxn modelId="{6DEB16CA-7230-47D4-AE10-592B06C1645F}" srcId="{E069C167-660B-43FC-9625-11F69DE5812C}" destId="{BC5C4EF3-58FC-42FA-90EE-80ACF3309184}" srcOrd="1" destOrd="0" parTransId="{579CE663-C805-497E-89CE-DB62E0185B1C}" sibTransId="{91434D33-5CD0-427C-A990-CCE955B83233}"/>
    <dgm:cxn modelId="{D826E0CD-433F-46EC-B653-AC1FC8476BD0}" type="presOf" srcId="{6D0F9694-8767-43E1-A7B1-6B454D61BDD5}" destId="{2920F984-F832-4E87-AAF1-3DD069ADEACB}" srcOrd="0" destOrd="0" presId="urn:microsoft.com/office/officeart/2005/8/layout/vList5"/>
    <dgm:cxn modelId="{19889DF1-3706-4CF3-8895-FDC62F14C245}" srcId="{6D0F9694-8767-43E1-A7B1-6B454D61BDD5}" destId="{B437CCA5-2646-43FB-AFCE-E59548E439D6}" srcOrd="0" destOrd="0" parTransId="{8A1A6C1F-897E-4AB3-AB25-E31EA8C95917}" sibTransId="{97657359-AF44-4085-85D2-C6E63F4E8D36}"/>
    <dgm:cxn modelId="{6084F854-FC57-46A0-A9F8-9756A1AFD79F}" type="presParOf" srcId="{456BEC19-B200-4AB6-AE12-94612816933C}" destId="{7BAA6487-6AED-46A2-AAFB-5577FCBB1136}" srcOrd="0" destOrd="0" presId="urn:microsoft.com/office/officeart/2005/8/layout/vList5"/>
    <dgm:cxn modelId="{0AD432B9-5D99-4BDB-994E-07FC63D96A86}" type="presParOf" srcId="{7BAA6487-6AED-46A2-AAFB-5577FCBB1136}" destId="{088F073B-D693-480D-96F5-9CC8A9577F42}" srcOrd="0" destOrd="0" presId="urn:microsoft.com/office/officeart/2005/8/layout/vList5"/>
    <dgm:cxn modelId="{A47F4FDB-83B5-4302-8C3F-46400B843201}" type="presParOf" srcId="{7BAA6487-6AED-46A2-AAFB-5577FCBB1136}" destId="{A731AFCF-4637-4C06-8722-34FD74C5ED36}" srcOrd="1" destOrd="0" presId="urn:microsoft.com/office/officeart/2005/8/layout/vList5"/>
    <dgm:cxn modelId="{15B98403-B4C0-4A23-9114-26820648D72E}" type="presParOf" srcId="{456BEC19-B200-4AB6-AE12-94612816933C}" destId="{CEB76B18-01EA-47C7-B604-7206B0813703}" srcOrd="1" destOrd="0" presId="urn:microsoft.com/office/officeart/2005/8/layout/vList5"/>
    <dgm:cxn modelId="{8C86C7C2-BBE4-42DB-8E7B-057FF280A5B3}" type="presParOf" srcId="{456BEC19-B200-4AB6-AE12-94612816933C}" destId="{62A08351-F313-4D80-AEA2-6840520C712B}" srcOrd="2" destOrd="0" presId="urn:microsoft.com/office/officeart/2005/8/layout/vList5"/>
    <dgm:cxn modelId="{76F1F8CF-0C17-4601-BC1B-8A6D69450200}" type="presParOf" srcId="{62A08351-F313-4D80-AEA2-6840520C712B}" destId="{5219F592-D923-4E8F-97CA-16FA0CA4F9C9}" srcOrd="0" destOrd="0" presId="urn:microsoft.com/office/officeart/2005/8/layout/vList5"/>
    <dgm:cxn modelId="{D62E5458-38B8-4B55-9638-4EAD25EE8CCD}" type="presParOf" srcId="{456BEC19-B200-4AB6-AE12-94612816933C}" destId="{6036B7E4-652B-477C-AAEF-4E6A3CFC09F8}" srcOrd="3" destOrd="0" presId="urn:microsoft.com/office/officeart/2005/8/layout/vList5"/>
    <dgm:cxn modelId="{9080545C-953D-4B44-94F7-3D6CD5F3346A}" type="presParOf" srcId="{456BEC19-B200-4AB6-AE12-94612816933C}" destId="{D3307A10-33E4-47C7-8593-2C07F8B59B23}" srcOrd="4" destOrd="0" presId="urn:microsoft.com/office/officeart/2005/8/layout/vList5"/>
    <dgm:cxn modelId="{C09C1306-9B8E-4CF3-AB4D-7382E3995885}" type="presParOf" srcId="{D3307A10-33E4-47C7-8593-2C07F8B59B23}" destId="{1BD43FDD-A972-4C86-B7D6-26D61D9DC369}" srcOrd="0" destOrd="0" presId="urn:microsoft.com/office/officeart/2005/8/layout/vList5"/>
    <dgm:cxn modelId="{08FA6CC6-96EF-4022-93CB-EA1370CCC362}" type="presParOf" srcId="{D3307A10-33E4-47C7-8593-2C07F8B59B23}" destId="{A1C61300-D314-477F-A2AE-A4E4B879F5C1}" srcOrd="1" destOrd="0" presId="urn:microsoft.com/office/officeart/2005/8/layout/vList5"/>
    <dgm:cxn modelId="{BAF2D2A9-80C1-437E-8AF1-71F7A478FD15}" type="presParOf" srcId="{456BEC19-B200-4AB6-AE12-94612816933C}" destId="{34A0220E-7C9B-4D79-9458-691F9C205C21}" srcOrd="5" destOrd="0" presId="urn:microsoft.com/office/officeart/2005/8/layout/vList5"/>
    <dgm:cxn modelId="{9AE88C5A-679F-4C82-B589-9A2673EE6ABC}" type="presParOf" srcId="{456BEC19-B200-4AB6-AE12-94612816933C}" destId="{41E8C4D2-3E40-45B7-83CE-805F07337CE4}" srcOrd="6" destOrd="0" presId="urn:microsoft.com/office/officeart/2005/8/layout/vList5"/>
    <dgm:cxn modelId="{A4258AD7-38CD-4485-8D5F-C5C1B63EBF63}" type="presParOf" srcId="{41E8C4D2-3E40-45B7-83CE-805F07337CE4}" destId="{2920F984-F832-4E87-AAF1-3DD069ADEACB}" srcOrd="0" destOrd="0" presId="urn:microsoft.com/office/officeart/2005/8/layout/vList5"/>
    <dgm:cxn modelId="{D9150831-5155-4050-942C-B79B28E7CDE7}" type="presParOf" srcId="{41E8C4D2-3E40-45B7-83CE-805F07337CE4}" destId="{9C0B1DF3-14AA-44DE-992F-A9D7C06EAC9F}" srcOrd="1" destOrd="0" presId="urn:microsoft.com/office/officeart/2005/8/layout/vList5"/>
    <dgm:cxn modelId="{37FB4874-A1A8-4CEB-9F83-82AF61CC1474}" type="presParOf" srcId="{456BEC19-B200-4AB6-AE12-94612816933C}" destId="{526B0120-59EB-4A2B-9132-47FB7201FF4C}" srcOrd="7" destOrd="0" presId="urn:microsoft.com/office/officeart/2005/8/layout/vList5"/>
    <dgm:cxn modelId="{631784D2-DE03-4D4F-91A2-2B558B29F91C}" type="presParOf" srcId="{456BEC19-B200-4AB6-AE12-94612816933C}" destId="{8BFFDB4D-B780-49B2-8B19-68834EEE2278}" srcOrd="8" destOrd="0" presId="urn:microsoft.com/office/officeart/2005/8/layout/vList5"/>
    <dgm:cxn modelId="{C2BEAD74-F674-47E9-BD96-F3C6F18868FC}" type="presParOf" srcId="{8BFFDB4D-B780-49B2-8B19-68834EEE2278}" destId="{763E33CC-4662-43C3-ADBF-12E02D2495D7}" srcOrd="0" destOrd="0" presId="urn:microsoft.com/office/officeart/2005/8/layout/vList5"/>
    <dgm:cxn modelId="{18FA5100-CB9E-4297-811C-9567F06AFEE7}" type="presParOf" srcId="{8BFFDB4D-B780-49B2-8B19-68834EEE2278}" destId="{997216AE-3150-4395-AC77-3B12D79EFAF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36D9B55-CA1C-4EDC-AA3E-6857EA69B24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258CF6A6-FAE3-4D8D-82B0-8C0F56E05B63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gm:t>
    </dgm:pt>
    <dgm:pt modelId="{FB4B6A8A-07C4-459D-A4A1-CB9C493E7A13}" type="parTrans" cxnId="{B1DD04CA-793C-41CD-8C44-B40EA67CF9D2}">
      <dgm:prSet/>
      <dgm:spPr/>
      <dgm:t>
        <a:bodyPr/>
        <a:lstStyle/>
        <a:p>
          <a:endParaRPr lang="en-IN"/>
        </a:p>
      </dgm:t>
    </dgm:pt>
    <dgm:pt modelId="{A4958AA0-5A93-4F0E-8292-661099BFEA2E}" type="sibTrans" cxnId="{B1DD04CA-793C-41CD-8C44-B40EA67CF9D2}">
      <dgm:prSet/>
      <dgm:spPr/>
      <dgm:t>
        <a:bodyPr/>
        <a:lstStyle/>
        <a:p>
          <a:endParaRPr lang="en-IN"/>
        </a:p>
      </dgm:t>
    </dgm:pt>
    <dgm:pt modelId="{82E49741-2F57-48D8-A922-ABAE41A917BD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gm:t>
    </dgm:pt>
    <dgm:pt modelId="{85A95E28-F7E1-49E4-AF37-82017696ECED}" type="parTrans" cxnId="{E053A42F-E0F3-42BF-9086-7D79EBF97B96}">
      <dgm:prSet/>
      <dgm:spPr/>
      <dgm:t>
        <a:bodyPr/>
        <a:lstStyle/>
        <a:p>
          <a:endParaRPr lang="en-IN"/>
        </a:p>
      </dgm:t>
    </dgm:pt>
    <dgm:pt modelId="{EA63EAFD-ED09-4247-A196-9ACDCA417BC6}" type="sibTrans" cxnId="{E053A42F-E0F3-42BF-9086-7D79EBF97B96}">
      <dgm:prSet/>
      <dgm:spPr/>
      <dgm:t>
        <a:bodyPr/>
        <a:lstStyle/>
        <a:p>
          <a:endParaRPr lang="en-IN"/>
        </a:p>
      </dgm:t>
    </dgm:pt>
    <dgm:pt modelId="{EEDA9070-0D3B-44B1-8896-A757AF18B7AC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gm:t>
    </dgm:pt>
    <dgm:pt modelId="{A73D3572-DEAA-4BA3-A0C9-9032E7CEB09B}" type="parTrans" cxnId="{F8E0C307-1116-4427-A715-77B238D3406C}">
      <dgm:prSet/>
      <dgm:spPr/>
      <dgm:t>
        <a:bodyPr/>
        <a:lstStyle/>
        <a:p>
          <a:endParaRPr lang="en-IN"/>
        </a:p>
      </dgm:t>
    </dgm:pt>
    <dgm:pt modelId="{AEA786B6-6A5F-4BC2-8C2F-EFB1DF8F97FD}" type="sibTrans" cxnId="{F8E0C307-1116-4427-A715-77B238D3406C}">
      <dgm:prSet/>
      <dgm:spPr/>
      <dgm:t>
        <a:bodyPr/>
        <a:lstStyle/>
        <a:p>
          <a:endParaRPr lang="en-IN"/>
        </a:p>
      </dgm:t>
    </dgm:pt>
    <dgm:pt modelId="{D2160B79-C643-439D-804C-F4138B8CF336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gm:t>
    </dgm:pt>
    <dgm:pt modelId="{CA1029F6-919A-4BE3-903F-14B03FF75786}" type="parTrans" cxnId="{E39E5D20-8811-43EF-9D09-737BBED72BA0}">
      <dgm:prSet/>
      <dgm:spPr/>
      <dgm:t>
        <a:bodyPr/>
        <a:lstStyle/>
        <a:p>
          <a:endParaRPr lang="en-IN"/>
        </a:p>
      </dgm:t>
    </dgm:pt>
    <dgm:pt modelId="{8548651E-3CBB-46BC-BB73-1A830C898D76}" type="sibTrans" cxnId="{E39E5D20-8811-43EF-9D09-737BBED72BA0}">
      <dgm:prSet/>
      <dgm:spPr/>
      <dgm:t>
        <a:bodyPr/>
        <a:lstStyle/>
        <a:p>
          <a:endParaRPr lang="en-IN"/>
        </a:p>
      </dgm:t>
    </dgm:pt>
    <dgm:pt modelId="{BEFF8189-430E-4B34-AFE4-4BD096F37CDA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gm:t>
    </dgm:pt>
    <dgm:pt modelId="{CFDA8484-49C4-4DEF-B1E6-4ED1549FADA7}" type="parTrans" cxnId="{A8E0138F-C0FC-4DBB-8B3D-A2D296D39220}">
      <dgm:prSet/>
      <dgm:spPr/>
      <dgm:t>
        <a:bodyPr/>
        <a:lstStyle/>
        <a:p>
          <a:endParaRPr lang="en-IN"/>
        </a:p>
      </dgm:t>
    </dgm:pt>
    <dgm:pt modelId="{F5138075-5124-4300-BC1A-F420B3C5F112}" type="sibTrans" cxnId="{A8E0138F-C0FC-4DBB-8B3D-A2D296D39220}">
      <dgm:prSet/>
      <dgm:spPr/>
      <dgm:t>
        <a:bodyPr/>
        <a:lstStyle/>
        <a:p>
          <a:endParaRPr lang="en-IN"/>
        </a:p>
      </dgm:t>
    </dgm:pt>
    <dgm:pt modelId="{F8521E1A-B9EF-4337-8538-E756E13A6AD7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gm:t>
    </dgm:pt>
    <dgm:pt modelId="{B9A77F33-B3CD-4ECC-B6E4-9B3CC6DFC41D}" type="parTrans" cxnId="{83645402-5F28-4EDF-9017-F541FE38D34B}">
      <dgm:prSet/>
      <dgm:spPr/>
      <dgm:t>
        <a:bodyPr/>
        <a:lstStyle/>
        <a:p>
          <a:endParaRPr lang="en-IN"/>
        </a:p>
      </dgm:t>
    </dgm:pt>
    <dgm:pt modelId="{D9DD310D-7479-4DAE-8D8A-263006E0D6D6}" type="sibTrans" cxnId="{83645402-5F28-4EDF-9017-F541FE38D34B}">
      <dgm:prSet/>
      <dgm:spPr/>
      <dgm:t>
        <a:bodyPr/>
        <a:lstStyle/>
        <a:p>
          <a:endParaRPr lang="en-IN"/>
        </a:p>
      </dgm:t>
    </dgm:pt>
    <dgm:pt modelId="{06AF752D-2410-4C3A-8918-CA7CEEDAC6D9}">
      <dgm:prSet phldrT="[Text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IN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ED4708-4FE1-4BAA-84CA-D8AC084F4B5A}" type="parTrans" cxnId="{CB6F1061-7DCA-493D-A51B-1650F8F1AE98}">
      <dgm:prSet/>
      <dgm:spPr/>
      <dgm:t>
        <a:bodyPr/>
        <a:lstStyle/>
        <a:p>
          <a:endParaRPr lang="en-IN"/>
        </a:p>
      </dgm:t>
    </dgm:pt>
    <dgm:pt modelId="{CD523391-8408-42EA-A0C0-C80F57BF0A4B}" type="sibTrans" cxnId="{CB6F1061-7DCA-493D-A51B-1650F8F1AE98}">
      <dgm:prSet/>
      <dgm:spPr/>
      <dgm:t>
        <a:bodyPr/>
        <a:lstStyle/>
        <a:p>
          <a:endParaRPr lang="en-IN"/>
        </a:p>
      </dgm:t>
    </dgm:pt>
    <dgm:pt modelId="{0C13D942-2FEE-42F5-9A87-35D9E4E59CB6}" type="pres">
      <dgm:prSet presAssocID="{036D9B55-CA1C-4EDC-AA3E-6857EA69B24C}" presName="Name0" presStyleCnt="0">
        <dgm:presLayoutVars>
          <dgm:chMax val="7"/>
          <dgm:chPref val="7"/>
          <dgm:dir/>
        </dgm:presLayoutVars>
      </dgm:prSet>
      <dgm:spPr/>
    </dgm:pt>
    <dgm:pt modelId="{69871310-2A30-46BA-A533-9D18476A86B6}" type="pres">
      <dgm:prSet presAssocID="{036D9B55-CA1C-4EDC-AA3E-6857EA69B24C}" presName="Name1" presStyleCnt="0"/>
      <dgm:spPr/>
    </dgm:pt>
    <dgm:pt modelId="{337660C1-E414-467B-8D18-64B2F732DCCB}" type="pres">
      <dgm:prSet presAssocID="{036D9B55-CA1C-4EDC-AA3E-6857EA69B24C}" presName="cycle" presStyleCnt="0"/>
      <dgm:spPr/>
    </dgm:pt>
    <dgm:pt modelId="{AC8F5866-2C3C-4937-978F-AF5F88DC0884}" type="pres">
      <dgm:prSet presAssocID="{036D9B55-CA1C-4EDC-AA3E-6857EA69B24C}" presName="srcNode" presStyleLbl="node1" presStyleIdx="0" presStyleCnt="7"/>
      <dgm:spPr/>
    </dgm:pt>
    <dgm:pt modelId="{2AFDA1BE-1865-40C8-9F09-1B0BD86E37F0}" type="pres">
      <dgm:prSet presAssocID="{036D9B55-CA1C-4EDC-AA3E-6857EA69B24C}" presName="conn" presStyleLbl="parChTrans1D2" presStyleIdx="0" presStyleCnt="1"/>
      <dgm:spPr/>
    </dgm:pt>
    <dgm:pt modelId="{8431A25B-E23B-41E0-8ABB-7B5D627B4EFF}" type="pres">
      <dgm:prSet presAssocID="{036D9B55-CA1C-4EDC-AA3E-6857EA69B24C}" presName="extraNode" presStyleLbl="node1" presStyleIdx="0" presStyleCnt="7"/>
      <dgm:spPr/>
    </dgm:pt>
    <dgm:pt modelId="{1A03364F-BEDA-4D1C-A5F8-ACD31CDD77F4}" type="pres">
      <dgm:prSet presAssocID="{036D9B55-CA1C-4EDC-AA3E-6857EA69B24C}" presName="dstNode" presStyleLbl="node1" presStyleIdx="0" presStyleCnt="7"/>
      <dgm:spPr/>
    </dgm:pt>
    <dgm:pt modelId="{51DC7627-ED3B-42D5-9B5C-493C9508AEDA}" type="pres">
      <dgm:prSet presAssocID="{258CF6A6-FAE3-4D8D-82B0-8C0F56E05B63}" presName="text_1" presStyleLbl="node1" presStyleIdx="0" presStyleCnt="7" custLinFactNeighborX="-999" custLinFactNeighborY="3821">
        <dgm:presLayoutVars>
          <dgm:bulletEnabled val="1"/>
        </dgm:presLayoutVars>
      </dgm:prSet>
      <dgm:spPr/>
    </dgm:pt>
    <dgm:pt modelId="{9D25CF07-5E19-408D-93AC-4FE487D805AB}" type="pres">
      <dgm:prSet presAssocID="{258CF6A6-FAE3-4D8D-82B0-8C0F56E05B63}" presName="accent_1" presStyleCnt="0"/>
      <dgm:spPr/>
    </dgm:pt>
    <dgm:pt modelId="{C886AF4D-8B14-4AD1-B0DD-F2AA4E07CCEC}" type="pres">
      <dgm:prSet presAssocID="{258CF6A6-FAE3-4D8D-82B0-8C0F56E05B63}" presName="accentRepeatNode" presStyleLbl="solidFgAcc1" presStyleIdx="0" presStyleCnt="7"/>
      <dgm:spPr/>
    </dgm:pt>
    <dgm:pt modelId="{E7157034-042F-4347-A4FE-314D5752B683}" type="pres">
      <dgm:prSet presAssocID="{06AF752D-2410-4C3A-8918-CA7CEEDAC6D9}" presName="text_2" presStyleLbl="node1" presStyleIdx="1" presStyleCnt="7">
        <dgm:presLayoutVars>
          <dgm:bulletEnabled val="1"/>
        </dgm:presLayoutVars>
      </dgm:prSet>
      <dgm:spPr/>
    </dgm:pt>
    <dgm:pt modelId="{9D30742A-C6DF-4F5E-8907-5B1370BE6FC2}" type="pres">
      <dgm:prSet presAssocID="{06AF752D-2410-4C3A-8918-CA7CEEDAC6D9}" presName="accent_2" presStyleCnt="0"/>
      <dgm:spPr/>
    </dgm:pt>
    <dgm:pt modelId="{42837912-DBC7-4098-B09A-4F074D736AE4}" type="pres">
      <dgm:prSet presAssocID="{06AF752D-2410-4C3A-8918-CA7CEEDAC6D9}" presName="accentRepeatNode" presStyleLbl="solidFgAcc1" presStyleIdx="1" presStyleCnt="7"/>
      <dgm:spPr/>
    </dgm:pt>
    <dgm:pt modelId="{2E7190E7-D333-48F9-A9A5-076CE4C736E5}" type="pres">
      <dgm:prSet presAssocID="{D2160B79-C643-439D-804C-F4138B8CF336}" presName="text_3" presStyleLbl="node1" presStyleIdx="2" presStyleCnt="7">
        <dgm:presLayoutVars>
          <dgm:bulletEnabled val="1"/>
        </dgm:presLayoutVars>
      </dgm:prSet>
      <dgm:spPr/>
    </dgm:pt>
    <dgm:pt modelId="{4B2D4FC1-41FD-426F-99D7-C47A50A5641D}" type="pres">
      <dgm:prSet presAssocID="{D2160B79-C643-439D-804C-F4138B8CF336}" presName="accent_3" presStyleCnt="0"/>
      <dgm:spPr/>
    </dgm:pt>
    <dgm:pt modelId="{9876C0F6-C5EB-4303-834E-B22C5FCE5F8E}" type="pres">
      <dgm:prSet presAssocID="{D2160B79-C643-439D-804C-F4138B8CF336}" presName="accentRepeatNode" presStyleLbl="solidFgAcc1" presStyleIdx="2" presStyleCnt="7"/>
      <dgm:spPr/>
    </dgm:pt>
    <dgm:pt modelId="{3B429E16-4954-45BA-8E46-183879BB792A}" type="pres">
      <dgm:prSet presAssocID="{82E49741-2F57-48D8-A922-ABAE41A917BD}" presName="text_4" presStyleLbl="node1" presStyleIdx="3" presStyleCnt="7">
        <dgm:presLayoutVars>
          <dgm:bulletEnabled val="1"/>
        </dgm:presLayoutVars>
      </dgm:prSet>
      <dgm:spPr/>
    </dgm:pt>
    <dgm:pt modelId="{76CEC020-4E81-4E2A-A77B-3368723A1C84}" type="pres">
      <dgm:prSet presAssocID="{82E49741-2F57-48D8-A922-ABAE41A917BD}" presName="accent_4" presStyleCnt="0"/>
      <dgm:spPr/>
    </dgm:pt>
    <dgm:pt modelId="{C90CF886-3A73-412A-AC54-5C3ECB99EBBD}" type="pres">
      <dgm:prSet presAssocID="{82E49741-2F57-48D8-A922-ABAE41A917BD}" presName="accentRepeatNode" presStyleLbl="solidFgAcc1" presStyleIdx="3" presStyleCnt="7"/>
      <dgm:spPr/>
    </dgm:pt>
    <dgm:pt modelId="{89FCF491-E59D-4D14-A9CF-28FD7A595676}" type="pres">
      <dgm:prSet presAssocID="{EEDA9070-0D3B-44B1-8896-A757AF18B7AC}" presName="text_5" presStyleLbl="node1" presStyleIdx="4" presStyleCnt="7">
        <dgm:presLayoutVars>
          <dgm:bulletEnabled val="1"/>
        </dgm:presLayoutVars>
      </dgm:prSet>
      <dgm:spPr/>
    </dgm:pt>
    <dgm:pt modelId="{85403A9D-B906-49F2-A0AC-95964320215C}" type="pres">
      <dgm:prSet presAssocID="{EEDA9070-0D3B-44B1-8896-A757AF18B7AC}" presName="accent_5" presStyleCnt="0"/>
      <dgm:spPr/>
    </dgm:pt>
    <dgm:pt modelId="{30FBC0A2-24A8-4D22-B538-B781839536A1}" type="pres">
      <dgm:prSet presAssocID="{EEDA9070-0D3B-44B1-8896-A757AF18B7AC}" presName="accentRepeatNode" presStyleLbl="solidFgAcc1" presStyleIdx="4" presStyleCnt="7"/>
      <dgm:spPr/>
    </dgm:pt>
    <dgm:pt modelId="{EACEBA34-D45B-4A48-9D91-CA3D74B177B2}" type="pres">
      <dgm:prSet presAssocID="{BEFF8189-430E-4B34-AFE4-4BD096F37CDA}" presName="text_6" presStyleLbl="node1" presStyleIdx="5" presStyleCnt="7">
        <dgm:presLayoutVars>
          <dgm:bulletEnabled val="1"/>
        </dgm:presLayoutVars>
      </dgm:prSet>
      <dgm:spPr/>
    </dgm:pt>
    <dgm:pt modelId="{E2C5B054-BD9F-48CD-AAFB-DCE35E287584}" type="pres">
      <dgm:prSet presAssocID="{BEFF8189-430E-4B34-AFE4-4BD096F37CDA}" presName="accent_6" presStyleCnt="0"/>
      <dgm:spPr/>
    </dgm:pt>
    <dgm:pt modelId="{E182E914-8310-4023-BD20-4E5DAFF82C1E}" type="pres">
      <dgm:prSet presAssocID="{BEFF8189-430E-4B34-AFE4-4BD096F37CDA}" presName="accentRepeatNode" presStyleLbl="solidFgAcc1" presStyleIdx="5" presStyleCnt="7"/>
      <dgm:spPr/>
    </dgm:pt>
    <dgm:pt modelId="{1EE02999-2CC0-4ECD-81F5-645F69BF0182}" type="pres">
      <dgm:prSet presAssocID="{F8521E1A-B9EF-4337-8538-E756E13A6AD7}" presName="text_7" presStyleLbl="node1" presStyleIdx="6" presStyleCnt="7">
        <dgm:presLayoutVars>
          <dgm:bulletEnabled val="1"/>
        </dgm:presLayoutVars>
      </dgm:prSet>
      <dgm:spPr/>
    </dgm:pt>
    <dgm:pt modelId="{E03CD2D1-8598-49CE-9AF0-45D265C91217}" type="pres">
      <dgm:prSet presAssocID="{F8521E1A-B9EF-4337-8538-E756E13A6AD7}" presName="accent_7" presStyleCnt="0"/>
      <dgm:spPr/>
    </dgm:pt>
    <dgm:pt modelId="{64584B58-8C14-44F5-BE10-CA9820CEA671}" type="pres">
      <dgm:prSet presAssocID="{F8521E1A-B9EF-4337-8538-E756E13A6AD7}" presName="accentRepeatNode" presStyleLbl="solidFgAcc1" presStyleIdx="6" presStyleCnt="7"/>
      <dgm:spPr/>
    </dgm:pt>
  </dgm:ptLst>
  <dgm:cxnLst>
    <dgm:cxn modelId="{83645402-5F28-4EDF-9017-F541FE38D34B}" srcId="{036D9B55-CA1C-4EDC-AA3E-6857EA69B24C}" destId="{F8521E1A-B9EF-4337-8538-E756E13A6AD7}" srcOrd="6" destOrd="0" parTransId="{B9A77F33-B3CD-4ECC-B6E4-9B3CC6DFC41D}" sibTransId="{D9DD310D-7479-4DAE-8D8A-263006E0D6D6}"/>
    <dgm:cxn modelId="{F8E0C307-1116-4427-A715-77B238D3406C}" srcId="{036D9B55-CA1C-4EDC-AA3E-6857EA69B24C}" destId="{EEDA9070-0D3B-44B1-8896-A757AF18B7AC}" srcOrd="4" destOrd="0" parTransId="{A73D3572-DEAA-4BA3-A0C9-9032E7CEB09B}" sibTransId="{AEA786B6-6A5F-4BC2-8C2F-EFB1DF8F97FD}"/>
    <dgm:cxn modelId="{5374F712-9582-4C7A-91E2-588F3023A23F}" type="presOf" srcId="{EEDA9070-0D3B-44B1-8896-A757AF18B7AC}" destId="{89FCF491-E59D-4D14-A9CF-28FD7A595676}" srcOrd="0" destOrd="0" presId="urn:microsoft.com/office/officeart/2008/layout/VerticalCurvedList"/>
    <dgm:cxn modelId="{E39E5D20-8811-43EF-9D09-737BBED72BA0}" srcId="{036D9B55-CA1C-4EDC-AA3E-6857EA69B24C}" destId="{D2160B79-C643-439D-804C-F4138B8CF336}" srcOrd="2" destOrd="0" parTransId="{CA1029F6-919A-4BE3-903F-14B03FF75786}" sibTransId="{8548651E-3CBB-46BC-BB73-1A830C898D76}"/>
    <dgm:cxn modelId="{E053A42F-E0F3-42BF-9086-7D79EBF97B96}" srcId="{036D9B55-CA1C-4EDC-AA3E-6857EA69B24C}" destId="{82E49741-2F57-48D8-A922-ABAE41A917BD}" srcOrd="3" destOrd="0" parTransId="{85A95E28-F7E1-49E4-AF37-82017696ECED}" sibTransId="{EA63EAFD-ED09-4247-A196-9ACDCA417BC6}"/>
    <dgm:cxn modelId="{CB6F1061-7DCA-493D-A51B-1650F8F1AE98}" srcId="{036D9B55-CA1C-4EDC-AA3E-6857EA69B24C}" destId="{06AF752D-2410-4C3A-8918-CA7CEEDAC6D9}" srcOrd="1" destOrd="0" parTransId="{21ED4708-4FE1-4BAA-84CA-D8AC084F4B5A}" sibTransId="{CD523391-8408-42EA-A0C0-C80F57BF0A4B}"/>
    <dgm:cxn modelId="{3FF4994A-3A9E-4A0E-9B19-BB1B81058605}" type="presOf" srcId="{036D9B55-CA1C-4EDC-AA3E-6857EA69B24C}" destId="{0C13D942-2FEE-42F5-9A87-35D9E4E59CB6}" srcOrd="0" destOrd="0" presId="urn:microsoft.com/office/officeart/2008/layout/VerticalCurvedList"/>
    <dgm:cxn modelId="{6FAAD27D-A477-4C12-A0B7-21D2BF0DCE21}" type="presOf" srcId="{06AF752D-2410-4C3A-8918-CA7CEEDAC6D9}" destId="{E7157034-042F-4347-A4FE-314D5752B683}" srcOrd="0" destOrd="0" presId="urn:microsoft.com/office/officeart/2008/layout/VerticalCurvedList"/>
    <dgm:cxn modelId="{A8E0138F-C0FC-4DBB-8B3D-A2D296D39220}" srcId="{036D9B55-CA1C-4EDC-AA3E-6857EA69B24C}" destId="{BEFF8189-430E-4B34-AFE4-4BD096F37CDA}" srcOrd="5" destOrd="0" parTransId="{CFDA8484-49C4-4DEF-B1E6-4ED1549FADA7}" sibTransId="{F5138075-5124-4300-BC1A-F420B3C5F112}"/>
    <dgm:cxn modelId="{B1DD04CA-793C-41CD-8C44-B40EA67CF9D2}" srcId="{036D9B55-CA1C-4EDC-AA3E-6857EA69B24C}" destId="{258CF6A6-FAE3-4D8D-82B0-8C0F56E05B63}" srcOrd="0" destOrd="0" parTransId="{FB4B6A8A-07C4-459D-A4A1-CB9C493E7A13}" sibTransId="{A4958AA0-5A93-4F0E-8292-661099BFEA2E}"/>
    <dgm:cxn modelId="{42C95BCB-B2E7-427D-BF4C-F9FCE031818E}" type="presOf" srcId="{D2160B79-C643-439D-804C-F4138B8CF336}" destId="{2E7190E7-D333-48F9-A9A5-076CE4C736E5}" srcOrd="0" destOrd="0" presId="urn:microsoft.com/office/officeart/2008/layout/VerticalCurvedList"/>
    <dgm:cxn modelId="{4447EAD8-FBBF-4891-987B-F480CEAA4C86}" type="presOf" srcId="{A4958AA0-5A93-4F0E-8292-661099BFEA2E}" destId="{2AFDA1BE-1865-40C8-9F09-1B0BD86E37F0}" srcOrd="0" destOrd="0" presId="urn:microsoft.com/office/officeart/2008/layout/VerticalCurvedList"/>
    <dgm:cxn modelId="{44FCD6D9-FF72-45EE-A66C-3C14FCBD8A23}" type="presOf" srcId="{F8521E1A-B9EF-4337-8538-E756E13A6AD7}" destId="{1EE02999-2CC0-4ECD-81F5-645F69BF0182}" srcOrd="0" destOrd="0" presId="urn:microsoft.com/office/officeart/2008/layout/VerticalCurvedList"/>
    <dgm:cxn modelId="{61774BDF-28CB-4714-BD07-67AFCDA81B15}" type="presOf" srcId="{BEFF8189-430E-4B34-AFE4-4BD096F37CDA}" destId="{EACEBA34-D45B-4A48-9D91-CA3D74B177B2}" srcOrd="0" destOrd="0" presId="urn:microsoft.com/office/officeart/2008/layout/VerticalCurvedList"/>
    <dgm:cxn modelId="{0D109EEE-54BE-455C-BC5E-AE626C4A9DA4}" type="presOf" srcId="{82E49741-2F57-48D8-A922-ABAE41A917BD}" destId="{3B429E16-4954-45BA-8E46-183879BB792A}" srcOrd="0" destOrd="0" presId="urn:microsoft.com/office/officeart/2008/layout/VerticalCurvedList"/>
    <dgm:cxn modelId="{F2C9F0F8-D2B9-4684-8C1B-73793ED5DE07}" type="presOf" srcId="{258CF6A6-FAE3-4D8D-82B0-8C0F56E05B63}" destId="{51DC7627-ED3B-42D5-9B5C-493C9508AEDA}" srcOrd="0" destOrd="0" presId="urn:microsoft.com/office/officeart/2008/layout/VerticalCurvedList"/>
    <dgm:cxn modelId="{552CDDDB-DDD9-4BBC-AE95-4ED1FF37C68C}" type="presParOf" srcId="{0C13D942-2FEE-42F5-9A87-35D9E4E59CB6}" destId="{69871310-2A30-46BA-A533-9D18476A86B6}" srcOrd="0" destOrd="0" presId="urn:microsoft.com/office/officeart/2008/layout/VerticalCurvedList"/>
    <dgm:cxn modelId="{4B9FDC39-469F-493A-8FA6-68600066CC56}" type="presParOf" srcId="{69871310-2A30-46BA-A533-9D18476A86B6}" destId="{337660C1-E414-467B-8D18-64B2F732DCCB}" srcOrd="0" destOrd="0" presId="urn:microsoft.com/office/officeart/2008/layout/VerticalCurvedList"/>
    <dgm:cxn modelId="{3B4FED9A-3322-4B69-8E7C-F71AA4F859E1}" type="presParOf" srcId="{337660C1-E414-467B-8D18-64B2F732DCCB}" destId="{AC8F5866-2C3C-4937-978F-AF5F88DC0884}" srcOrd="0" destOrd="0" presId="urn:microsoft.com/office/officeart/2008/layout/VerticalCurvedList"/>
    <dgm:cxn modelId="{2A9FBCA8-D618-481A-BA5F-B6E5A5FAAE88}" type="presParOf" srcId="{337660C1-E414-467B-8D18-64B2F732DCCB}" destId="{2AFDA1BE-1865-40C8-9F09-1B0BD86E37F0}" srcOrd="1" destOrd="0" presId="urn:microsoft.com/office/officeart/2008/layout/VerticalCurvedList"/>
    <dgm:cxn modelId="{4FAD8848-F379-4AAB-BAB9-DC8290579583}" type="presParOf" srcId="{337660C1-E414-467B-8D18-64B2F732DCCB}" destId="{8431A25B-E23B-41E0-8ABB-7B5D627B4EFF}" srcOrd="2" destOrd="0" presId="urn:microsoft.com/office/officeart/2008/layout/VerticalCurvedList"/>
    <dgm:cxn modelId="{8803FB62-6B5B-4601-99C9-746AB952A90D}" type="presParOf" srcId="{337660C1-E414-467B-8D18-64B2F732DCCB}" destId="{1A03364F-BEDA-4D1C-A5F8-ACD31CDD77F4}" srcOrd="3" destOrd="0" presId="urn:microsoft.com/office/officeart/2008/layout/VerticalCurvedList"/>
    <dgm:cxn modelId="{2586E4C1-0D15-4DB0-94D0-9F273E7D9068}" type="presParOf" srcId="{69871310-2A30-46BA-A533-9D18476A86B6}" destId="{51DC7627-ED3B-42D5-9B5C-493C9508AEDA}" srcOrd="1" destOrd="0" presId="urn:microsoft.com/office/officeart/2008/layout/VerticalCurvedList"/>
    <dgm:cxn modelId="{A3567592-BC98-4FFD-BFC8-62D6641E3BC5}" type="presParOf" srcId="{69871310-2A30-46BA-A533-9D18476A86B6}" destId="{9D25CF07-5E19-408D-93AC-4FE487D805AB}" srcOrd="2" destOrd="0" presId="urn:microsoft.com/office/officeart/2008/layout/VerticalCurvedList"/>
    <dgm:cxn modelId="{32907B9A-B185-477A-A1E6-E37E23D55A8D}" type="presParOf" srcId="{9D25CF07-5E19-408D-93AC-4FE487D805AB}" destId="{C886AF4D-8B14-4AD1-B0DD-F2AA4E07CCEC}" srcOrd="0" destOrd="0" presId="urn:microsoft.com/office/officeart/2008/layout/VerticalCurvedList"/>
    <dgm:cxn modelId="{76475367-2735-46C2-B411-B6FD06C42146}" type="presParOf" srcId="{69871310-2A30-46BA-A533-9D18476A86B6}" destId="{E7157034-042F-4347-A4FE-314D5752B683}" srcOrd="3" destOrd="0" presId="urn:microsoft.com/office/officeart/2008/layout/VerticalCurvedList"/>
    <dgm:cxn modelId="{8F4924FB-B587-42AC-A4C9-6537CBA25F2F}" type="presParOf" srcId="{69871310-2A30-46BA-A533-9D18476A86B6}" destId="{9D30742A-C6DF-4F5E-8907-5B1370BE6FC2}" srcOrd="4" destOrd="0" presId="urn:microsoft.com/office/officeart/2008/layout/VerticalCurvedList"/>
    <dgm:cxn modelId="{065DE036-6AF3-48CE-9EA0-0D9B1E239567}" type="presParOf" srcId="{9D30742A-C6DF-4F5E-8907-5B1370BE6FC2}" destId="{42837912-DBC7-4098-B09A-4F074D736AE4}" srcOrd="0" destOrd="0" presId="urn:microsoft.com/office/officeart/2008/layout/VerticalCurvedList"/>
    <dgm:cxn modelId="{5BF6890B-5F5E-452B-B260-3F051665C784}" type="presParOf" srcId="{69871310-2A30-46BA-A533-9D18476A86B6}" destId="{2E7190E7-D333-48F9-A9A5-076CE4C736E5}" srcOrd="5" destOrd="0" presId="urn:microsoft.com/office/officeart/2008/layout/VerticalCurvedList"/>
    <dgm:cxn modelId="{779AB7C6-EDA4-4803-A29D-32DC086A4B3E}" type="presParOf" srcId="{69871310-2A30-46BA-A533-9D18476A86B6}" destId="{4B2D4FC1-41FD-426F-99D7-C47A50A5641D}" srcOrd="6" destOrd="0" presId="urn:microsoft.com/office/officeart/2008/layout/VerticalCurvedList"/>
    <dgm:cxn modelId="{852C5482-C890-431A-B62B-B2F41A7E612E}" type="presParOf" srcId="{4B2D4FC1-41FD-426F-99D7-C47A50A5641D}" destId="{9876C0F6-C5EB-4303-834E-B22C5FCE5F8E}" srcOrd="0" destOrd="0" presId="urn:microsoft.com/office/officeart/2008/layout/VerticalCurvedList"/>
    <dgm:cxn modelId="{DF1A977E-229E-44BA-894D-47736ED248B3}" type="presParOf" srcId="{69871310-2A30-46BA-A533-9D18476A86B6}" destId="{3B429E16-4954-45BA-8E46-183879BB792A}" srcOrd="7" destOrd="0" presId="urn:microsoft.com/office/officeart/2008/layout/VerticalCurvedList"/>
    <dgm:cxn modelId="{08467D2E-9C17-4AD7-9337-3191220B3315}" type="presParOf" srcId="{69871310-2A30-46BA-A533-9D18476A86B6}" destId="{76CEC020-4E81-4E2A-A77B-3368723A1C84}" srcOrd="8" destOrd="0" presId="urn:microsoft.com/office/officeart/2008/layout/VerticalCurvedList"/>
    <dgm:cxn modelId="{77FE30AD-EFC0-4053-B74E-35B0670E71AC}" type="presParOf" srcId="{76CEC020-4E81-4E2A-A77B-3368723A1C84}" destId="{C90CF886-3A73-412A-AC54-5C3ECB99EBBD}" srcOrd="0" destOrd="0" presId="urn:microsoft.com/office/officeart/2008/layout/VerticalCurvedList"/>
    <dgm:cxn modelId="{F65A78BD-94C6-4B5D-BAE2-E8BC8A25DAA9}" type="presParOf" srcId="{69871310-2A30-46BA-A533-9D18476A86B6}" destId="{89FCF491-E59D-4D14-A9CF-28FD7A595676}" srcOrd="9" destOrd="0" presId="urn:microsoft.com/office/officeart/2008/layout/VerticalCurvedList"/>
    <dgm:cxn modelId="{AABDAE6C-15B6-4E7D-8DB9-40A52B8C8BEB}" type="presParOf" srcId="{69871310-2A30-46BA-A533-9D18476A86B6}" destId="{85403A9D-B906-49F2-A0AC-95964320215C}" srcOrd="10" destOrd="0" presId="urn:microsoft.com/office/officeart/2008/layout/VerticalCurvedList"/>
    <dgm:cxn modelId="{EF14A59F-7CE5-466D-AB68-2DDE935498F6}" type="presParOf" srcId="{85403A9D-B906-49F2-A0AC-95964320215C}" destId="{30FBC0A2-24A8-4D22-B538-B781839536A1}" srcOrd="0" destOrd="0" presId="urn:microsoft.com/office/officeart/2008/layout/VerticalCurvedList"/>
    <dgm:cxn modelId="{66EF5BAA-0B13-479B-8AF8-9619BDDE3499}" type="presParOf" srcId="{69871310-2A30-46BA-A533-9D18476A86B6}" destId="{EACEBA34-D45B-4A48-9D91-CA3D74B177B2}" srcOrd="11" destOrd="0" presId="urn:microsoft.com/office/officeart/2008/layout/VerticalCurvedList"/>
    <dgm:cxn modelId="{38120BC5-7F1A-4F65-98B0-9ACDEA3DEB15}" type="presParOf" srcId="{69871310-2A30-46BA-A533-9D18476A86B6}" destId="{E2C5B054-BD9F-48CD-AAFB-DCE35E287584}" srcOrd="12" destOrd="0" presId="urn:microsoft.com/office/officeart/2008/layout/VerticalCurvedList"/>
    <dgm:cxn modelId="{C3C66EAE-0675-4230-9B19-4E7642A2AB79}" type="presParOf" srcId="{E2C5B054-BD9F-48CD-AAFB-DCE35E287584}" destId="{E182E914-8310-4023-BD20-4E5DAFF82C1E}" srcOrd="0" destOrd="0" presId="urn:microsoft.com/office/officeart/2008/layout/VerticalCurvedList"/>
    <dgm:cxn modelId="{9874F7BF-F370-4DBF-A528-7AF98C0483B7}" type="presParOf" srcId="{69871310-2A30-46BA-A533-9D18476A86B6}" destId="{1EE02999-2CC0-4ECD-81F5-645F69BF0182}" srcOrd="13" destOrd="0" presId="urn:microsoft.com/office/officeart/2008/layout/VerticalCurvedList"/>
    <dgm:cxn modelId="{2EEACB8D-6BFB-4024-81CB-B08C01BC42E4}" type="presParOf" srcId="{69871310-2A30-46BA-A533-9D18476A86B6}" destId="{E03CD2D1-8598-49CE-9AF0-45D265C91217}" srcOrd="14" destOrd="0" presId="urn:microsoft.com/office/officeart/2008/layout/VerticalCurvedList"/>
    <dgm:cxn modelId="{09488B6E-5468-4A35-94CD-5167B4221205}" type="presParOf" srcId="{E03CD2D1-8598-49CE-9AF0-45D265C91217}" destId="{64584B58-8C14-44F5-BE10-CA9820CEA67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DA1BE-1865-40C8-9F09-1B0BD86E37F0}">
      <dsp:nvSpPr>
        <dsp:cNvPr id="0" name=""/>
        <dsp:cNvSpPr/>
      </dsp:nvSpPr>
      <dsp:spPr>
        <a:xfrm>
          <a:off x="-5778263" y="-884928"/>
          <a:ext cx="6883391" cy="68833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DC7627-ED3B-42D5-9B5C-493C9508AEDA}">
      <dsp:nvSpPr>
        <dsp:cNvPr id="0" name=""/>
        <dsp:cNvSpPr/>
      </dsp:nvSpPr>
      <dsp:spPr>
        <a:xfrm>
          <a:off x="278460" y="250218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278460" y="250218"/>
        <a:ext cx="8033437" cy="464718"/>
      </dsp:txXfrm>
    </dsp:sp>
    <dsp:sp modelId="{C886AF4D-8B14-4AD1-B0DD-F2AA4E07CCEC}">
      <dsp:nvSpPr>
        <dsp:cNvPr id="0" name=""/>
        <dsp:cNvSpPr/>
      </dsp:nvSpPr>
      <dsp:spPr>
        <a:xfrm>
          <a:off x="68265" y="174371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57034-042F-4347-A4FE-314D5752B683}">
      <dsp:nvSpPr>
        <dsp:cNvPr id="0" name=""/>
        <dsp:cNvSpPr/>
      </dsp:nvSpPr>
      <dsp:spPr>
        <a:xfrm>
          <a:off x="779558" y="929947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79558" y="929947"/>
        <a:ext cx="7612593" cy="464718"/>
      </dsp:txXfrm>
    </dsp:sp>
    <dsp:sp modelId="{42837912-DBC7-4098-B09A-4F074D736AE4}">
      <dsp:nvSpPr>
        <dsp:cNvPr id="0" name=""/>
        <dsp:cNvSpPr/>
      </dsp:nvSpPr>
      <dsp:spPr>
        <a:xfrm>
          <a:off x="489109" y="871857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7190E7-D333-48F9-A9A5-076CE4C736E5}">
      <dsp:nvSpPr>
        <dsp:cNvPr id="0" name=""/>
        <dsp:cNvSpPr/>
      </dsp:nvSpPr>
      <dsp:spPr>
        <a:xfrm>
          <a:off x="1010178" y="1626922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sp:txBody>
      <dsp:txXfrm>
        <a:off x="1010178" y="1626922"/>
        <a:ext cx="7381973" cy="464718"/>
      </dsp:txXfrm>
    </dsp:sp>
    <dsp:sp modelId="{9876C0F6-C5EB-4303-834E-B22C5FCE5F8E}">
      <dsp:nvSpPr>
        <dsp:cNvPr id="0" name=""/>
        <dsp:cNvSpPr/>
      </dsp:nvSpPr>
      <dsp:spPr>
        <a:xfrm>
          <a:off x="719730" y="1568832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29E16-4954-45BA-8E46-183879BB792A}">
      <dsp:nvSpPr>
        <dsp:cNvPr id="0" name=""/>
        <dsp:cNvSpPr/>
      </dsp:nvSpPr>
      <dsp:spPr>
        <a:xfrm>
          <a:off x="1083813" y="2324408"/>
          <a:ext cx="7308338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sp:txBody>
      <dsp:txXfrm>
        <a:off x="1083813" y="2324408"/>
        <a:ext cx="7308338" cy="464718"/>
      </dsp:txXfrm>
    </dsp:sp>
    <dsp:sp modelId="{C90CF886-3A73-412A-AC54-5C3ECB99EBBD}">
      <dsp:nvSpPr>
        <dsp:cNvPr id="0" name=""/>
        <dsp:cNvSpPr/>
      </dsp:nvSpPr>
      <dsp:spPr>
        <a:xfrm>
          <a:off x="793364" y="2266318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CF491-E59D-4D14-A9CF-28FD7A595676}">
      <dsp:nvSpPr>
        <dsp:cNvPr id="0" name=""/>
        <dsp:cNvSpPr/>
      </dsp:nvSpPr>
      <dsp:spPr>
        <a:xfrm>
          <a:off x="1010178" y="3021894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sp:txBody>
      <dsp:txXfrm>
        <a:off x="1010178" y="3021894"/>
        <a:ext cx="7381973" cy="464718"/>
      </dsp:txXfrm>
    </dsp:sp>
    <dsp:sp modelId="{30FBC0A2-24A8-4D22-B538-B781839536A1}">
      <dsp:nvSpPr>
        <dsp:cNvPr id="0" name=""/>
        <dsp:cNvSpPr/>
      </dsp:nvSpPr>
      <dsp:spPr>
        <a:xfrm>
          <a:off x="719730" y="2963804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CEBA34-D45B-4A48-9D91-CA3D74B177B2}">
      <dsp:nvSpPr>
        <dsp:cNvPr id="0" name=""/>
        <dsp:cNvSpPr/>
      </dsp:nvSpPr>
      <dsp:spPr>
        <a:xfrm>
          <a:off x="779558" y="3718869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sp:txBody>
      <dsp:txXfrm>
        <a:off x="779558" y="3718869"/>
        <a:ext cx="7612593" cy="464718"/>
      </dsp:txXfrm>
    </dsp:sp>
    <dsp:sp modelId="{E182E914-8310-4023-BD20-4E5DAFF82C1E}">
      <dsp:nvSpPr>
        <dsp:cNvPr id="0" name=""/>
        <dsp:cNvSpPr/>
      </dsp:nvSpPr>
      <dsp:spPr>
        <a:xfrm>
          <a:off x="489109" y="3660779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02999-2CC0-4ECD-81F5-645F69BF0182}">
      <dsp:nvSpPr>
        <dsp:cNvPr id="0" name=""/>
        <dsp:cNvSpPr/>
      </dsp:nvSpPr>
      <dsp:spPr>
        <a:xfrm>
          <a:off x="358714" y="4416355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sp:txBody>
      <dsp:txXfrm>
        <a:off x="358714" y="4416355"/>
        <a:ext cx="8033437" cy="464718"/>
      </dsp:txXfrm>
    </dsp:sp>
    <dsp:sp modelId="{64584B58-8C14-44F5-BE10-CA9820CEA671}">
      <dsp:nvSpPr>
        <dsp:cNvPr id="0" name=""/>
        <dsp:cNvSpPr/>
      </dsp:nvSpPr>
      <dsp:spPr>
        <a:xfrm>
          <a:off x="68265" y="4358265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DA1BE-1865-40C8-9F09-1B0BD86E37F0}">
      <dsp:nvSpPr>
        <dsp:cNvPr id="0" name=""/>
        <dsp:cNvSpPr/>
      </dsp:nvSpPr>
      <dsp:spPr>
        <a:xfrm>
          <a:off x="-5778263" y="-884928"/>
          <a:ext cx="6883391" cy="68833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DC7627-ED3B-42D5-9B5C-493C9508AEDA}">
      <dsp:nvSpPr>
        <dsp:cNvPr id="0" name=""/>
        <dsp:cNvSpPr/>
      </dsp:nvSpPr>
      <dsp:spPr>
        <a:xfrm>
          <a:off x="278460" y="250218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278460" y="250218"/>
        <a:ext cx="8033437" cy="464718"/>
      </dsp:txXfrm>
    </dsp:sp>
    <dsp:sp modelId="{C886AF4D-8B14-4AD1-B0DD-F2AA4E07CCEC}">
      <dsp:nvSpPr>
        <dsp:cNvPr id="0" name=""/>
        <dsp:cNvSpPr/>
      </dsp:nvSpPr>
      <dsp:spPr>
        <a:xfrm>
          <a:off x="68265" y="174371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57034-042F-4347-A4FE-314D5752B683}">
      <dsp:nvSpPr>
        <dsp:cNvPr id="0" name=""/>
        <dsp:cNvSpPr/>
      </dsp:nvSpPr>
      <dsp:spPr>
        <a:xfrm>
          <a:off x="779558" y="929947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79558" y="929947"/>
        <a:ext cx="7612593" cy="464718"/>
      </dsp:txXfrm>
    </dsp:sp>
    <dsp:sp modelId="{42837912-DBC7-4098-B09A-4F074D736AE4}">
      <dsp:nvSpPr>
        <dsp:cNvPr id="0" name=""/>
        <dsp:cNvSpPr/>
      </dsp:nvSpPr>
      <dsp:spPr>
        <a:xfrm>
          <a:off x="489109" y="871857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7190E7-D333-48F9-A9A5-076CE4C736E5}">
      <dsp:nvSpPr>
        <dsp:cNvPr id="0" name=""/>
        <dsp:cNvSpPr/>
      </dsp:nvSpPr>
      <dsp:spPr>
        <a:xfrm>
          <a:off x="1010178" y="1626922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sp:txBody>
      <dsp:txXfrm>
        <a:off x="1010178" y="1626922"/>
        <a:ext cx="7381973" cy="464718"/>
      </dsp:txXfrm>
    </dsp:sp>
    <dsp:sp modelId="{9876C0F6-C5EB-4303-834E-B22C5FCE5F8E}">
      <dsp:nvSpPr>
        <dsp:cNvPr id="0" name=""/>
        <dsp:cNvSpPr/>
      </dsp:nvSpPr>
      <dsp:spPr>
        <a:xfrm>
          <a:off x="719730" y="1568832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29E16-4954-45BA-8E46-183879BB792A}">
      <dsp:nvSpPr>
        <dsp:cNvPr id="0" name=""/>
        <dsp:cNvSpPr/>
      </dsp:nvSpPr>
      <dsp:spPr>
        <a:xfrm>
          <a:off x="1083813" y="2324408"/>
          <a:ext cx="7308338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sp:txBody>
      <dsp:txXfrm>
        <a:off x="1083813" y="2324408"/>
        <a:ext cx="7308338" cy="464718"/>
      </dsp:txXfrm>
    </dsp:sp>
    <dsp:sp modelId="{C90CF886-3A73-412A-AC54-5C3ECB99EBBD}">
      <dsp:nvSpPr>
        <dsp:cNvPr id="0" name=""/>
        <dsp:cNvSpPr/>
      </dsp:nvSpPr>
      <dsp:spPr>
        <a:xfrm>
          <a:off x="793364" y="2266318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CF491-E59D-4D14-A9CF-28FD7A595676}">
      <dsp:nvSpPr>
        <dsp:cNvPr id="0" name=""/>
        <dsp:cNvSpPr/>
      </dsp:nvSpPr>
      <dsp:spPr>
        <a:xfrm>
          <a:off x="1010178" y="3021894"/>
          <a:ext cx="7381973" cy="464718"/>
        </a:xfrm>
        <a:prstGeom prst="rect">
          <a:avLst/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sp:txBody>
      <dsp:txXfrm>
        <a:off x="1010178" y="3021894"/>
        <a:ext cx="7381973" cy="464718"/>
      </dsp:txXfrm>
    </dsp:sp>
    <dsp:sp modelId="{30FBC0A2-24A8-4D22-B538-B781839536A1}">
      <dsp:nvSpPr>
        <dsp:cNvPr id="0" name=""/>
        <dsp:cNvSpPr/>
      </dsp:nvSpPr>
      <dsp:spPr>
        <a:xfrm>
          <a:off x="719730" y="2963804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CEBA34-D45B-4A48-9D91-CA3D74B177B2}">
      <dsp:nvSpPr>
        <dsp:cNvPr id="0" name=""/>
        <dsp:cNvSpPr/>
      </dsp:nvSpPr>
      <dsp:spPr>
        <a:xfrm>
          <a:off x="779558" y="3718869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sp:txBody>
      <dsp:txXfrm>
        <a:off x="779558" y="3718869"/>
        <a:ext cx="7612593" cy="464718"/>
      </dsp:txXfrm>
    </dsp:sp>
    <dsp:sp modelId="{E182E914-8310-4023-BD20-4E5DAFF82C1E}">
      <dsp:nvSpPr>
        <dsp:cNvPr id="0" name=""/>
        <dsp:cNvSpPr/>
      </dsp:nvSpPr>
      <dsp:spPr>
        <a:xfrm>
          <a:off x="489109" y="3660779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02999-2CC0-4ECD-81F5-645F69BF0182}">
      <dsp:nvSpPr>
        <dsp:cNvPr id="0" name=""/>
        <dsp:cNvSpPr/>
      </dsp:nvSpPr>
      <dsp:spPr>
        <a:xfrm>
          <a:off x="358714" y="4416355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sp:txBody>
      <dsp:txXfrm>
        <a:off x="358714" y="4416355"/>
        <a:ext cx="8033437" cy="464718"/>
      </dsp:txXfrm>
    </dsp:sp>
    <dsp:sp modelId="{64584B58-8C14-44F5-BE10-CA9820CEA671}">
      <dsp:nvSpPr>
        <dsp:cNvPr id="0" name=""/>
        <dsp:cNvSpPr/>
      </dsp:nvSpPr>
      <dsp:spPr>
        <a:xfrm>
          <a:off x="68265" y="4358265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DA1BE-1865-40C8-9F09-1B0BD86E37F0}">
      <dsp:nvSpPr>
        <dsp:cNvPr id="0" name=""/>
        <dsp:cNvSpPr/>
      </dsp:nvSpPr>
      <dsp:spPr>
        <a:xfrm>
          <a:off x="-5778263" y="-884928"/>
          <a:ext cx="6883391" cy="68833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DC7627-ED3B-42D5-9B5C-493C9508AEDA}">
      <dsp:nvSpPr>
        <dsp:cNvPr id="0" name=""/>
        <dsp:cNvSpPr/>
      </dsp:nvSpPr>
      <dsp:spPr>
        <a:xfrm>
          <a:off x="278460" y="250218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278460" y="250218"/>
        <a:ext cx="8033437" cy="464718"/>
      </dsp:txXfrm>
    </dsp:sp>
    <dsp:sp modelId="{C886AF4D-8B14-4AD1-B0DD-F2AA4E07CCEC}">
      <dsp:nvSpPr>
        <dsp:cNvPr id="0" name=""/>
        <dsp:cNvSpPr/>
      </dsp:nvSpPr>
      <dsp:spPr>
        <a:xfrm>
          <a:off x="68265" y="174371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57034-042F-4347-A4FE-314D5752B683}">
      <dsp:nvSpPr>
        <dsp:cNvPr id="0" name=""/>
        <dsp:cNvSpPr/>
      </dsp:nvSpPr>
      <dsp:spPr>
        <a:xfrm>
          <a:off x="779558" y="929947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79558" y="929947"/>
        <a:ext cx="7612593" cy="464718"/>
      </dsp:txXfrm>
    </dsp:sp>
    <dsp:sp modelId="{42837912-DBC7-4098-B09A-4F074D736AE4}">
      <dsp:nvSpPr>
        <dsp:cNvPr id="0" name=""/>
        <dsp:cNvSpPr/>
      </dsp:nvSpPr>
      <dsp:spPr>
        <a:xfrm>
          <a:off x="489109" y="871857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7190E7-D333-48F9-A9A5-076CE4C736E5}">
      <dsp:nvSpPr>
        <dsp:cNvPr id="0" name=""/>
        <dsp:cNvSpPr/>
      </dsp:nvSpPr>
      <dsp:spPr>
        <a:xfrm>
          <a:off x="1010178" y="1626922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sp:txBody>
      <dsp:txXfrm>
        <a:off x="1010178" y="1626922"/>
        <a:ext cx="7381973" cy="464718"/>
      </dsp:txXfrm>
    </dsp:sp>
    <dsp:sp modelId="{9876C0F6-C5EB-4303-834E-B22C5FCE5F8E}">
      <dsp:nvSpPr>
        <dsp:cNvPr id="0" name=""/>
        <dsp:cNvSpPr/>
      </dsp:nvSpPr>
      <dsp:spPr>
        <a:xfrm>
          <a:off x="719730" y="1568832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29E16-4954-45BA-8E46-183879BB792A}">
      <dsp:nvSpPr>
        <dsp:cNvPr id="0" name=""/>
        <dsp:cNvSpPr/>
      </dsp:nvSpPr>
      <dsp:spPr>
        <a:xfrm>
          <a:off x="1083813" y="2324408"/>
          <a:ext cx="7308338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sp:txBody>
      <dsp:txXfrm>
        <a:off x="1083813" y="2324408"/>
        <a:ext cx="7308338" cy="464718"/>
      </dsp:txXfrm>
    </dsp:sp>
    <dsp:sp modelId="{C90CF886-3A73-412A-AC54-5C3ECB99EBBD}">
      <dsp:nvSpPr>
        <dsp:cNvPr id="0" name=""/>
        <dsp:cNvSpPr/>
      </dsp:nvSpPr>
      <dsp:spPr>
        <a:xfrm>
          <a:off x="793364" y="2266318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CF491-E59D-4D14-A9CF-28FD7A595676}">
      <dsp:nvSpPr>
        <dsp:cNvPr id="0" name=""/>
        <dsp:cNvSpPr/>
      </dsp:nvSpPr>
      <dsp:spPr>
        <a:xfrm>
          <a:off x="1010178" y="3021894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sp:txBody>
      <dsp:txXfrm>
        <a:off x="1010178" y="3021894"/>
        <a:ext cx="7381973" cy="464718"/>
      </dsp:txXfrm>
    </dsp:sp>
    <dsp:sp modelId="{30FBC0A2-24A8-4D22-B538-B781839536A1}">
      <dsp:nvSpPr>
        <dsp:cNvPr id="0" name=""/>
        <dsp:cNvSpPr/>
      </dsp:nvSpPr>
      <dsp:spPr>
        <a:xfrm>
          <a:off x="719730" y="2963804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CEBA34-D45B-4A48-9D91-CA3D74B177B2}">
      <dsp:nvSpPr>
        <dsp:cNvPr id="0" name=""/>
        <dsp:cNvSpPr/>
      </dsp:nvSpPr>
      <dsp:spPr>
        <a:xfrm>
          <a:off x="779558" y="3718869"/>
          <a:ext cx="7612593" cy="464718"/>
        </a:xfrm>
        <a:prstGeom prst="rect">
          <a:avLst/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sp:txBody>
      <dsp:txXfrm>
        <a:off x="779558" y="3718869"/>
        <a:ext cx="7612593" cy="464718"/>
      </dsp:txXfrm>
    </dsp:sp>
    <dsp:sp modelId="{E182E914-8310-4023-BD20-4E5DAFF82C1E}">
      <dsp:nvSpPr>
        <dsp:cNvPr id="0" name=""/>
        <dsp:cNvSpPr/>
      </dsp:nvSpPr>
      <dsp:spPr>
        <a:xfrm>
          <a:off x="489109" y="3660779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02999-2CC0-4ECD-81F5-645F69BF0182}">
      <dsp:nvSpPr>
        <dsp:cNvPr id="0" name=""/>
        <dsp:cNvSpPr/>
      </dsp:nvSpPr>
      <dsp:spPr>
        <a:xfrm>
          <a:off x="358714" y="4416355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sp:txBody>
      <dsp:txXfrm>
        <a:off x="358714" y="4416355"/>
        <a:ext cx="8033437" cy="464718"/>
      </dsp:txXfrm>
    </dsp:sp>
    <dsp:sp modelId="{64584B58-8C14-44F5-BE10-CA9820CEA671}">
      <dsp:nvSpPr>
        <dsp:cNvPr id="0" name=""/>
        <dsp:cNvSpPr/>
      </dsp:nvSpPr>
      <dsp:spPr>
        <a:xfrm>
          <a:off x="68265" y="4358265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6C07D1-139F-492F-AB3F-13355DF2B121}">
      <dsp:nvSpPr>
        <dsp:cNvPr id="0" name=""/>
        <dsp:cNvSpPr/>
      </dsp:nvSpPr>
      <dsp:spPr>
        <a:xfrm>
          <a:off x="1490" y="1898837"/>
          <a:ext cx="1814981" cy="9074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Dataset 1(</a:t>
          </a:r>
          <a:r>
            <a:rPr lang="en-IN" sz="12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Itihasa</a:t>
          </a:r>
          <a:r>
            <a:rPr lang="en-IN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</a:p>
      </dsp:txBody>
      <dsp:txXfrm>
        <a:off x="28069" y="1925416"/>
        <a:ext cx="1761823" cy="854332"/>
      </dsp:txXfrm>
    </dsp:sp>
    <dsp:sp modelId="{96EC6CA5-35C7-46B1-A08B-8594DE954F50}">
      <dsp:nvSpPr>
        <dsp:cNvPr id="0" name=""/>
        <dsp:cNvSpPr/>
      </dsp:nvSpPr>
      <dsp:spPr>
        <a:xfrm rot="18278581">
          <a:off x="1555699" y="1838074"/>
          <a:ext cx="1208568" cy="34716"/>
        </a:xfrm>
        <a:custGeom>
          <a:avLst/>
          <a:gdLst/>
          <a:ahLst/>
          <a:cxnLst/>
          <a:rect l="0" t="0" r="0" b="0"/>
          <a:pathLst>
            <a:path>
              <a:moveTo>
                <a:pt x="0" y="17358"/>
              </a:moveTo>
              <a:lnTo>
                <a:pt x="1208568" y="17358"/>
              </a:lnTo>
            </a:path>
          </a:pathLst>
        </a:cu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>
            <a:solidFill>
              <a:schemeClr val="tx1"/>
            </a:solidFill>
          </a:endParaRPr>
        </a:p>
      </dsp:txBody>
      <dsp:txXfrm>
        <a:off x="2129769" y="1825218"/>
        <a:ext cx="60428" cy="60428"/>
      </dsp:txXfrm>
    </dsp:sp>
    <dsp:sp modelId="{3913A650-F2C7-4A91-9427-59A09C2406AF}">
      <dsp:nvSpPr>
        <dsp:cNvPr id="0" name=""/>
        <dsp:cNvSpPr/>
      </dsp:nvSpPr>
      <dsp:spPr>
        <a:xfrm>
          <a:off x="2503496" y="904536"/>
          <a:ext cx="1814981" cy="9074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u="sng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Random Split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Train Size: 80%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Valid Size: 10%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Test Size: 10%</a:t>
          </a:r>
        </a:p>
      </dsp:txBody>
      <dsp:txXfrm>
        <a:off x="2530075" y="931115"/>
        <a:ext cx="1761823" cy="854332"/>
      </dsp:txXfrm>
    </dsp:sp>
    <dsp:sp modelId="{C5B956FC-CE61-4DF2-B31C-4C1487DDC5D5}">
      <dsp:nvSpPr>
        <dsp:cNvPr id="0" name=""/>
        <dsp:cNvSpPr/>
      </dsp:nvSpPr>
      <dsp:spPr>
        <a:xfrm rot="3869462">
          <a:off x="1385711" y="3018056"/>
          <a:ext cx="1513171" cy="34716"/>
        </a:xfrm>
        <a:custGeom>
          <a:avLst/>
          <a:gdLst/>
          <a:ahLst/>
          <a:cxnLst/>
          <a:rect l="0" t="0" r="0" b="0"/>
          <a:pathLst>
            <a:path>
              <a:moveTo>
                <a:pt x="0" y="17358"/>
              </a:moveTo>
              <a:lnTo>
                <a:pt x="1513171" y="17358"/>
              </a:lnTo>
            </a:path>
          </a:pathLst>
        </a:cu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>
            <a:solidFill>
              <a:schemeClr val="tx1"/>
            </a:solidFill>
          </a:endParaRPr>
        </a:p>
      </dsp:txBody>
      <dsp:txXfrm>
        <a:off x="2104467" y="2997585"/>
        <a:ext cx="75658" cy="75658"/>
      </dsp:txXfrm>
    </dsp:sp>
    <dsp:sp modelId="{8C792018-898A-43D0-BABA-4606946210CB}">
      <dsp:nvSpPr>
        <dsp:cNvPr id="0" name=""/>
        <dsp:cNvSpPr/>
      </dsp:nvSpPr>
      <dsp:spPr>
        <a:xfrm>
          <a:off x="2468122" y="3264502"/>
          <a:ext cx="1814981" cy="9074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u="sng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Less Over Split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Train Size: 80%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Valid Size: 10%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Test Size: 10%</a:t>
          </a:r>
        </a:p>
      </dsp:txBody>
      <dsp:txXfrm>
        <a:off x="2494701" y="3291081"/>
        <a:ext cx="1761823" cy="85433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894AFD-D3DD-4E35-BC8D-E2732B457FA9}">
      <dsp:nvSpPr>
        <dsp:cNvPr id="0" name=""/>
        <dsp:cNvSpPr/>
      </dsp:nvSpPr>
      <dsp:spPr>
        <a:xfrm>
          <a:off x="0" y="63555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A3FC5A-F6D7-49A7-B50B-680AEF7D3242}">
      <dsp:nvSpPr>
        <dsp:cNvPr id="0" name=""/>
        <dsp:cNvSpPr/>
      </dsp:nvSpPr>
      <dsp:spPr>
        <a:xfrm>
          <a:off x="406400" y="30393"/>
          <a:ext cx="5689600" cy="12103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Precision has increased with joint model, but overall performance did not improve as recall is becoming less.</a:t>
          </a:r>
          <a:endParaRPr lang="en-IN" sz="1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65483" y="89476"/>
        <a:ext cx="5571434" cy="1092154"/>
      </dsp:txXfrm>
    </dsp:sp>
    <dsp:sp modelId="{C96F6F5D-EEEC-4344-9632-D1C7494755D5}">
      <dsp:nvSpPr>
        <dsp:cNvPr id="0" name=""/>
        <dsp:cNvSpPr/>
      </dsp:nvSpPr>
      <dsp:spPr>
        <a:xfrm>
          <a:off x="0" y="249531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F1C1AA-1EE0-48D9-9BC0-3E18CA14C16F}">
      <dsp:nvSpPr>
        <dsp:cNvPr id="0" name=""/>
        <dsp:cNvSpPr/>
      </dsp:nvSpPr>
      <dsp:spPr>
        <a:xfrm>
          <a:off x="406400" y="1890153"/>
          <a:ext cx="5689600" cy="121032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Model only predicting NE , NE classification (PER, LOC, MISC not tested). Requires changes in model.</a:t>
          </a:r>
          <a:endParaRPr lang="en-IN" sz="1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65483" y="1949236"/>
        <a:ext cx="5571434" cy="1092154"/>
      </dsp:txXfrm>
    </dsp:sp>
    <dsp:sp modelId="{6CADD0DE-E025-4DEB-9E2A-13C9A72C3273}">
      <dsp:nvSpPr>
        <dsp:cNvPr id="0" name=""/>
        <dsp:cNvSpPr/>
      </dsp:nvSpPr>
      <dsp:spPr>
        <a:xfrm>
          <a:off x="0" y="435507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FC3BF0-92A7-4CFA-BE96-019086218ADC}">
      <dsp:nvSpPr>
        <dsp:cNvPr id="0" name=""/>
        <dsp:cNvSpPr/>
      </dsp:nvSpPr>
      <dsp:spPr>
        <a:xfrm>
          <a:off x="406400" y="3749913"/>
          <a:ext cx="5689600" cy="121032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Further analysis required in identified ne boundary at character level.</a:t>
          </a:r>
          <a:endParaRPr lang="en-IN" sz="1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65483" y="3808996"/>
        <a:ext cx="5571434" cy="109215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DA1BE-1865-40C8-9F09-1B0BD86E37F0}">
      <dsp:nvSpPr>
        <dsp:cNvPr id="0" name=""/>
        <dsp:cNvSpPr/>
      </dsp:nvSpPr>
      <dsp:spPr>
        <a:xfrm>
          <a:off x="-5778263" y="-884928"/>
          <a:ext cx="6883391" cy="68833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DC7627-ED3B-42D5-9B5C-493C9508AEDA}">
      <dsp:nvSpPr>
        <dsp:cNvPr id="0" name=""/>
        <dsp:cNvSpPr/>
      </dsp:nvSpPr>
      <dsp:spPr>
        <a:xfrm>
          <a:off x="278460" y="250218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278460" y="250218"/>
        <a:ext cx="8033437" cy="464718"/>
      </dsp:txXfrm>
    </dsp:sp>
    <dsp:sp modelId="{C886AF4D-8B14-4AD1-B0DD-F2AA4E07CCEC}">
      <dsp:nvSpPr>
        <dsp:cNvPr id="0" name=""/>
        <dsp:cNvSpPr/>
      </dsp:nvSpPr>
      <dsp:spPr>
        <a:xfrm>
          <a:off x="68265" y="174371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57034-042F-4347-A4FE-314D5752B683}">
      <dsp:nvSpPr>
        <dsp:cNvPr id="0" name=""/>
        <dsp:cNvSpPr/>
      </dsp:nvSpPr>
      <dsp:spPr>
        <a:xfrm>
          <a:off x="779558" y="929947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79558" y="929947"/>
        <a:ext cx="7612593" cy="464718"/>
      </dsp:txXfrm>
    </dsp:sp>
    <dsp:sp modelId="{42837912-DBC7-4098-B09A-4F074D736AE4}">
      <dsp:nvSpPr>
        <dsp:cNvPr id="0" name=""/>
        <dsp:cNvSpPr/>
      </dsp:nvSpPr>
      <dsp:spPr>
        <a:xfrm>
          <a:off x="489109" y="871857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7190E7-D333-48F9-A9A5-076CE4C736E5}">
      <dsp:nvSpPr>
        <dsp:cNvPr id="0" name=""/>
        <dsp:cNvSpPr/>
      </dsp:nvSpPr>
      <dsp:spPr>
        <a:xfrm>
          <a:off x="1010178" y="1626922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sp:txBody>
      <dsp:txXfrm>
        <a:off x="1010178" y="1626922"/>
        <a:ext cx="7381973" cy="464718"/>
      </dsp:txXfrm>
    </dsp:sp>
    <dsp:sp modelId="{9876C0F6-C5EB-4303-834E-B22C5FCE5F8E}">
      <dsp:nvSpPr>
        <dsp:cNvPr id="0" name=""/>
        <dsp:cNvSpPr/>
      </dsp:nvSpPr>
      <dsp:spPr>
        <a:xfrm>
          <a:off x="719730" y="1568832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29E16-4954-45BA-8E46-183879BB792A}">
      <dsp:nvSpPr>
        <dsp:cNvPr id="0" name=""/>
        <dsp:cNvSpPr/>
      </dsp:nvSpPr>
      <dsp:spPr>
        <a:xfrm>
          <a:off x="1083813" y="2324408"/>
          <a:ext cx="7308338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sp:txBody>
      <dsp:txXfrm>
        <a:off x="1083813" y="2324408"/>
        <a:ext cx="7308338" cy="464718"/>
      </dsp:txXfrm>
    </dsp:sp>
    <dsp:sp modelId="{C90CF886-3A73-412A-AC54-5C3ECB99EBBD}">
      <dsp:nvSpPr>
        <dsp:cNvPr id="0" name=""/>
        <dsp:cNvSpPr/>
      </dsp:nvSpPr>
      <dsp:spPr>
        <a:xfrm>
          <a:off x="793364" y="2266318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CF491-E59D-4D14-A9CF-28FD7A595676}">
      <dsp:nvSpPr>
        <dsp:cNvPr id="0" name=""/>
        <dsp:cNvSpPr/>
      </dsp:nvSpPr>
      <dsp:spPr>
        <a:xfrm>
          <a:off x="1010178" y="3021894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sp:txBody>
      <dsp:txXfrm>
        <a:off x="1010178" y="3021894"/>
        <a:ext cx="7381973" cy="464718"/>
      </dsp:txXfrm>
    </dsp:sp>
    <dsp:sp modelId="{30FBC0A2-24A8-4D22-B538-B781839536A1}">
      <dsp:nvSpPr>
        <dsp:cNvPr id="0" name=""/>
        <dsp:cNvSpPr/>
      </dsp:nvSpPr>
      <dsp:spPr>
        <a:xfrm>
          <a:off x="719730" y="2963804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CEBA34-D45B-4A48-9D91-CA3D74B177B2}">
      <dsp:nvSpPr>
        <dsp:cNvPr id="0" name=""/>
        <dsp:cNvSpPr/>
      </dsp:nvSpPr>
      <dsp:spPr>
        <a:xfrm>
          <a:off x="779558" y="3718869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sp:txBody>
      <dsp:txXfrm>
        <a:off x="779558" y="3718869"/>
        <a:ext cx="7612593" cy="464718"/>
      </dsp:txXfrm>
    </dsp:sp>
    <dsp:sp modelId="{E182E914-8310-4023-BD20-4E5DAFF82C1E}">
      <dsp:nvSpPr>
        <dsp:cNvPr id="0" name=""/>
        <dsp:cNvSpPr/>
      </dsp:nvSpPr>
      <dsp:spPr>
        <a:xfrm>
          <a:off x="489109" y="3660779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02999-2CC0-4ECD-81F5-645F69BF0182}">
      <dsp:nvSpPr>
        <dsp:cNvPr id="0" name=""/>
        <dsp:cNvSpPr/>
      </dsp:nvSpPr>
      <dsp:spPr>
        <a:xfrm>
          <a:off x="358714" y="4416355"/>
          <a:ext cx="8033437" cy="464718"/>
        </a:xfrm>
        <a:prstGeom prst="rect">
          <a:avLst/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sp:txBody>
      <dsp:txXfrm>
        <a:off x="358714" y="4416355"/>
        <a:ext cx="8033437" cy="464718"/>
      </dsp:txXfrm>
    </dsp:sp>
    <dsp:sp modelId="{64584B58-8C14-44F5-BE10-CA9820CEA671}">
      <dsp:nvSpPr>
        <dsp:cNvPr id="0" name=""/>
        <dsp:cNvSpPr/>
      </dsp:nvSpPr>
      <dsp:spPr>
        <a:xfrm>
          <a:off x="68265" y="4358265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94567-AB3C-4C4B-93E1-5911F9F8D6F6}">
      <dsp:nvSpPr>
        <dsp:cNvPr id="0" name=""/>
        <dsp:cNvSpPr/>
      </dsp:nvSpPr>
      <dsp:spPr>
        <a:xfrm>
          <a:off x="-5287030" y="-809765"/>
          <a:ext cx="6296073" cy="6296073"/>
        </a:xfrm>
        <a:prstGeom prst="blockArc">
          <a:avLst>
            <a:gd name="adj1" fmla="val 18900000"/>
            <a:gd name="adj2" fmla="val 2700000"/>
            <a:gd name="adj3" fmla="val 343"/>
          </a:avLst>
        </a:pr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E41491-F4F7-424C-BE28-AEC231F02322}">
      <dsp:nvSpPr>
        <dsp:cNvPr id="0" name=""/>
        <dsp:cNvSpPr/>
      </dsp:nvSpPr>
      <dsp:spPr>
        <a:xfrm>
          <a:off x="649104" y="467654"/>
          <a:ext cx="8617684" cy="93530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2401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Improving the model in character level identification</a:t>
          </a:r>
        </a:p>
      </dsp:txBody>
      <dsp:txXfrm>
        <a:off x="649104" y="467654"/>
        <a:ext cx="8617684" cy="935308"/>
      </dsp:txXfrm>
    </dsp:sp>
    <dsp:sp modelId="{D7039F48-E5B2-49A4-B809-724AF2790F62}">
      <dsp:nvSpPr>
        <dsp:cNvPr id="0" name=""/>
        <dsp:cNvSpPr/>
      </dsp:nvSpPr>
      <dsp:spPr>
        <a:xfrm>
          <a:off x="64536" y="350740"/>
          <a:ext cx="1169135" cy="11691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429930-CA1F-4499-A207-DB2A89E6FCEC}">
      <dsp:nvSpPr>
        <dsp:cNvPr id="0" name=""/>
        <dsp:cNvSpPr/>
      </dsp:nvSpPr>
      <dsp:spPr>
        <a:xfrm>
          <a:off x="989088" y="1870617"/>
          <a:ext cx="8277699" cy="935308"/>
        </a:xfrm>
        <a:prstGeom prst="rect">
          <a:avLst/>
        </a:prstGeom>
        <a:solidFill>
          <a:schemeClr val="accent5">
            <a:hueOff val="2404066"/>
            <a:satOff val="-4882"/>
            <a:lumOff val="3137"/>
            <a:alphaOff val="0"/>
          </a:schemeClr>
        </a:solidFill>
        <a:ln w="15875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2401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Improving analysing the result of joint model</a:t>
          </a:r>
        </a:p>
      </dsp:txBody>
      <dsp:txXfrm>
        <a:off x="989088" y="1870617"/>
        <a:ext cx="8277699" cy="935308"/>
      </dsp:txXfrm>
    </dsp:sp>
    <dsp:sp modelId="{B45B3A78-DDAA-4C70-BE0F-26CD5ABDD641}">
      <dsp:nvSpPr>
        <dsp:cNvPr id="0" name=""/>
        <dsp:cNvSpPr/>
      </dsp:nvSpPr>
      <dsp:spPr>
        <a:xfrm>
          <a:off x="404520" y="1753703"/>
          <a:ext cx="1169135" cy="11691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2404066"/>
              <a:satOff val="-4882"/>
              <a:lumOff val="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28D8F8-7A99-4472-B3D5-00A7E0FF0C17}">
      <dsp:nvSpPr>
        <dsp:cNvPr id="0" name=""/>
        <dsp:cNvSpPr/>
      </dsp:nvSpPr>
      <dsp:spPr>
        <a:xfrm>
          <a:off x="649104" y="3273580"/>
          <a:ext cx="8617684" cy="935308"/>
        </a:xfrm>
        <a:prstGeom prst="rect">
          <a:avLst/>
        </a:prstGeom>
        <a:solidFill>
          <a:schemeClr val="accent5">
            <a:hueOff val="4808133"/>
            <a:satOff val="-9764"/>
            <a:lumOff val="6275"/>
            <a:alphaOff val="0"/>
          </a:schemeClr>
        </a:solidFill>
        <a:ln w="15875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2401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Using the available weights of pretrained segmentation model</a:t>
          </a:r>
        </a:p>
      </dsp:txBody>
      <dsp:txXfrm>
        <a:off x="649104" y="3273580"/>
        <a:ext cx="8617684" cy="935308"/>
      </dsp:txXfrm>
    </dsp:sp>
    <dsp:sp modelId="{6AEEE7D5-FF27-41D9-9651-492EFC0EEABF}">
      <dsp:nvSpPr>
        <dsp:cNvPr id="0" name=""/>
        <dsp:cNvSpPr/>
      </dsp:nvSpPr>
      <dsp:spPr>
        <a:xfrm>
          <a:off x="64536" y="3156666"/>
          <a:ext cx="1169135" cy="116913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4808133"/>
              <a:satOff val="-9764"/>
              <a:lumOff val="6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67C923-9629-488A-948C-7B8B376D2032}">
      <dsp:nvSpPr>
        <dsp:cNvPr id="0" name=""/>
        <dsp:cNvSpPr/>
      </dsp:nvSpPr>
      <dsp:spPr>
        <a:xfrm>
          <a:off x="2934" y="374138"/>
          <a:ext cx="2861518" cy="114460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Neural approach for Sanskrit NER</a:t>
          </a:r>
          <a:endParaRPr lang="en-IN" sz="18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34" y="374138"/>
        <a:ext cx="2861518" cy="1144607"/>
      </dsp:txXfrm>
    </dsp:sp>
    <dsp:sp modelId="{255485E7-2DFC-47DC-83D5-8FB74BA4B33B}">
      <dsp:nvSpPr>
        <dsp:cNvPr id="0" name=""/>
        <dsp:cNvSpPr/>
      </dsp:nvSpPr>
      <dsp:spPr>
        <a:xfrm>
          <a:off x="2934" y="1518746"/>
          <a:ext cx="2861518" cy="285480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Testing neural network architecture for sequence labeling to recognize named entities in Sanskrit, without relying on any task-specific resources, feature engineering, or data pre-processing</a:t>
          </a:r>
          <a:endParaRPr lang="en-IN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34" y="1518746"/>
        <a:ext cx="2861518" cy="2854800"/>
      </dsp:txXfrm>
    </dsp:sp>
    <dsp:sp modelId="{BDBDD53D-BFEB-4863-A9B8-A13DAE916B32}">
      <dsp:nvSpPr>
        <dsp:cNvPr id="0" name=""/>
        <dsp:cNvSpPr/>
      </dsp:nvSpPr>
      <dsp:spPr>
        <a:xfrm>
          <a:off x="3265065" y="374138"/>
          <a:ext cx="2861518" cy="1144607"/>
        </a:xfrm>
        <a:prstGeom prst="rect">
          <a:avLst/>
        </a:prstGeom>
        <a:solidFill>
          <a:schemeClr val="accent5">
            <a:hueOff val="2404066"/>
            <a:satOff val="-4882"/>
            <a:lumOff val="3137"/>
            <a:alphaOff val="0"/>
          </a:schemeClr>
        </a:solidFill>
        <a:ln w="15875" cap="rnd" cmpd="sng" algn="ctr">
          <a:solidFill>
            <a:schemeClr val="accent5">
              <a:hueOff val="2404066"/>
              <a:satOff val="-4882"/>
              <a:lumOff val="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Framework for improving NER model</a:t>
          </a:r>
          <a:endParaRPr lang="en-IN" sz="18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65065" y="374138"/>
        <a:ext cx="2861518" cy="1144607"/>
      </dsp:txXfrm>
    </dsp:sp>
    <dsp:sp modelId="{9C6A18BF-A694-4313-8BD2-2CF4EE7FA93A}">
      <dsp:nvSpPr>
        <dsp:cNvPr id="0" name=""/>
        <dsp:cNvSpPr/>
      </dsp:nvSpPr>
      <dsp:spPr>
        <a:xfrm>
          <a:off x="3265065" y="1518746"/>
          <a:ext cx="2861518" cy="2854800"/>
        </a:xfrm>
        <a:prstGeom prst="rect">
          <a:avLst/>
        </a:prstGeom>
        <a:solidFill>
          <a:schemeClr val="accent5">
            <a:tint val="40000"/>
            <a:alpha val="90000"/>
            <a:hueOff val="2149088"/>
            <a:satOff val="-1732"/>
            <a:lumOff val="463"/>
            <a:alphaOff val="0"/>
          </a:schemeClr>
        </a:solidFill>
        <a:ln w="15875" cap="rnd" cmpd="sng" algn="ctr">
          <a:solidFill>
            <a:schemeClr val="accent5">
              <a:tint val="40000"/>
              <a:alpha val="90000"/>
              <a:hueOff val="2149088"/>
              <a:satOff val="-1732"/>
              <a:lumOff val="4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Proposed framework for training Sanskrit NER and word segmentation models together to improve the model's ability to identify entity boundaries.</a:t>
          </a:r>
          <a:endParaRPr lang="en-IN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65065" y="1518746"/>
        <a:ext cx="2861518" cy="2854800"/>
      </dsp:txXfrm>
    </dsp:sp>
    <dsp:sp modelId="{B0C42E80-FA2F-4E15-A4F2-EC5803F77E40}">
      <dsp:nvSpPr>
        <dsp:cNvPr id="0" name=""/>
        <dsp:cNvSpPr/>
      </dsp:nvSpPr>
      <dsp:spPr>
        <a:xfrm>
          <a:off x="6527196" y="374138"/>
          <a:ext cx="2861518" cy="1144607"/>
        </a:xfrm>
        <a:prstGeom prst="rect">
          <a:avLst/>
        </a:prstGeom>
        <a:solidFill>
          <a:schemeClr val="accent5">
            <a:hueOff val="4808133"/>
            <a:satOff val="-9764"/>
            <a:lumOff val="6275"/>
            <a:alphaOff val="0"/>
          </a:schemeClr>
        </a:solidFill>
        <a:ln w="15875" cap="rnd" cmpd="sng" algn="ctr">
          <a:solidFill>
            <a:schemeClr val="accent5">
              <a:hueOff val="4808133"/>
              <a:satOff val="-9764"/>
              <a:lumOff val="6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Need for high-quality labeled dataset</a:t>
          </a:r>
          <a:endParaRPr lang="en-IN" sz="18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527196" y="374138"/>
        <a:ext cx="2861518" cy="1144607"/>
      </dsp:txXfrm>
    </dsp:sp>
    <dsp:sp modelId="{45C829C1-6AC3-4454-A9F1-25869DF3CA8E}">
      <dsp:nvSpPr>
        <dsp:cNvPr id="0" name=""/>
        <dsp:cNvSpPr/>
      </dsp:nvSpPr>
      <dsp:spPr>
        <a:xfrm>
          <a:off x="6527196" y="1518746"/>
          <a:ext cx="2861518" cy="2854800"/>
        </a:xfrm>
        <a:prstGeom prst="rect">
          <a:avLst/>
        </a:prstGeom>
        <a:solidFill>
          <a:schemeClr val="accent5">
            <a:tint val="40000"/>
            <a:alpha val="90000"/>
            <a:hueOff val="4298175"/>
            <a:satOff val="-3465"/>
            <a:lumOff val="926"/>
            <a:alphaOff val="0"/>
          </a:schemeClr>
        </a:solidFill>
        <a:ln w="15875" cap="rnd" cmpd="sng" algn="ctr">
          <a:solidFill>
            <a:schemeClr val="accent5">
              <a:tint val="40000"/>
              <a:alpha val="90000"/>
              <a:hueOff val="4298175"/>
              <a:satOff val="-3465"/>
              <a:lumOff val="9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Developing an effective NER model for Sanskrit requires a large, high-quality labeled dataset of Sanskrit text with annotated named entities. Training on a small or low-quality dataset may result in poor performance. Further research and resources are needed for effective models.</a:t>
          </a:r>
          <a:endParaRPr lang="en-IN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527196" y="1518746"/>
        <a:ext cx="2861518" cy="28548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DA1BE-1865-40C8-9F09-1B0BD86E37F0}">
      <dsp:nvSpPr>
        <dsp:cNvPr id="0" name=""/>
        <dsp:cNvSpPr/>
      </dsp:nvSpPr>
      <dsp:spPr>
        <a:xfrm>
          <a:off x="-5778263" y="-884928"/>
          <a:ext cx="6883391" cy="68833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DC7627-ED3B-42D5-9B5C-493C9508AEDA}">
      <dsp:nvSpPr>
        <dsp:cNvPr id="0" name=""/>
        <dsp:cNvSpPr/>
      </dsp:nvSpPr>
      <dsp:spPr>
        <a:xfrm>
          <a:off x="278460" y="250218"/>
          <a:ext cx="8033437" cy="464718"/>
        </a:xfrm>
        <a:prstGeom prst="rect">
          <a:avLst/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278460" y="250218"/>
        <a:ext cx="8033437" cy="464718"/>
      </dsp:txXfrm>
    </dsp:sp>
    <dsp:sp modelId="{C886AF4D-8B14-4AD1-B0DD-F2AA4E07CCEC}">
      <dsp:nvSpPr>
        <dsp:cNvPr id="0" name=""/>
        <dsp:cNvSpPr/>
      </dsp:nvSpPr>
      <dsp:spPr>
        <a:xfrm>
          <a:off x="68265" y="174371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57034-042F-4347-A4FE-314D5752B683}">
      <dsp:nvSpPr>
        <dsp:cNvPr id="0" name=""/>
        <dsp:cNvSpPr/>
      </dsp:nvSpPr>
      <dsp:spPr>
        <a:xfrm>
          <a:off x="779558" y="929947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79558" y="929947"/>
        <a:ext cx="7612593" cy="464718"/>
      </dsp:txXfrm>
    </dsp:sp>
    <dsp:sp modelId="{42837912-DBC7-4098-B09A-4F074D736AE4}">
      <dsp:nvSpPr>
        <dsp:cNvPr id="0" name=""/>
        <dsp:cNvSpPr/>
      </dsp:nvSpPr>
      <dsp:spPr>
        <a:xfrm>
          <a:off x="489109" y="871857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7190E7-D333-48F9-A9A5-076CE4C736E5}">
      <dsp:nvSpPr>
        <dsp:cNvPr id="0" name=""/>
        <dsp:cNvSpPr/>
      </dsp:nvSpPr>
      <dsp:spPr>
        <a:xfrm>
          <a:off x="1010178" y="1626922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sp:txBody>
      <dsp:txXfrm>
        <a:off x="1010178" y="1626922"/>
        <a:ext cx="7381973" cy="464718"/>
      </dsp:txXfrm>
    </dsp:sp>
    <dsp:sp modelId="{9876C0F6-C5EB-4303-834E-B22C5FCE5F8E}">
      <dsp:nvSpPr>
        <dsp:cNvPr id="0" name=""/>
        <dsp:cNvSpPr/>
      </dsp:nvSpPr>
      <dsp:spPr>
        <a:xfrm>
          <a:off x="719730" y="1568832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29E16-4954-45BA-8E46-183879BB792A}">
      <dsp:nvSpPr>
        <dsp:cNvPr id="0" name=""/>
        <dsp:cNvSpPr/>
      </dsp:nvSpPr>
      <dsp:spPr>
        <a:xfrm>
          <a:off x="1083813" y="2324408"/>
          <a:ext cx="7308338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sp:txBody>
      <dsp:txXfrm>
        <a:off x="1083813" y="2324408"/>
        <a:ext cx="7308338" cy="464718"/>
      </dsp:txXfrm>
    </dsp:sp>
    <dsp:sp modelId="{C90CF886-3A73-412A-AC54-5C3ECB99EBBD}">
      <dsp:nvSpPr>
        <dsp:cNvPr id="0" name=""/>
        <dsp:cNvSpPr/>
      </dsp:nvSpPr>
      <dsp:spPr>
        <a:xfrm>
          <a:off x="793364" y="2266318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CF491-E59D-4D14-A9CF-28FD7A595676}">
      <dsp:nvSpPr>
        <dsp:cNvPr id="0" name=""/>
        <dsp:cNvSpPr/>
      </dsp:nvSpPr>
      <dsp:spPr>
        <a:xfrm>
          <a:off x="1010178" y="3021894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sp:txBody>
      <dsp:txXfrm>
        <a:off x="1010178" y="3021894"/>
        <a:ext cx="7381973" cy="464718"/>
      </dsp:txXfrm>
    </dsp:sp>
    <dsp:sp modelId="{30FBC0A2-24A8-4D22-B538-B781839536A1}">
      <dsp:nvSpPr>
        <dsp:cNvPr id="0" name=""/>
        <dsp:cNvSpPr/>
      </dsp:nvSpPr>
      <dsp:spPr>
        <a:xfrm>
          <a:off x="719730" y="2963804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CEBA34-D45B-4A48-9D91-CA3D74B177B2}">
      <dsp:nvSpPr>
        <dsp:cNvPr id="0" name=""/>
        <dsp:cNvSpPr/>
      </dsp:nvSpPr>
      <dsp:spPr>
        <a:xfrm>
          <a:off x="779558" y="3718869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sp:txBody>
      <dsp:txXfrm>
        <a:off x="779558" y="3718869"/>
        <a:ext cx="7612593" cy="464718"/>
      </dsp:txXfrm>
    </dsp:sp>
    <dsp:sp modelId="{E182E914-8310-4023-BD20-4E5DAFF82C1E}">
      <dsp:nvSpPr>
        <dsp:cNvPr id="0" name=""/>
        <dsp:cNvSpPr/>
      </dsp:nvSpPr>
      <dsp:spPr>
        <a:xfrm>
          <a:off x="489109" y="3660779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02999-2CC0-4ECD-81F5-645F69BF0182}">
      <dsp:nvSpPr>
        <dsp:cNvPr id="0" name=""/>
        <dsp:cNvSpPr/>
      </dsp:nvSpPr>
      <dsp:spPr>
        <a:xfrm>
          <a:off x="358714" y="4416355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sp:txBody>
      <dsp:txXfrm>
        <a:off x="358714" y="4416355"/>
        <a:ext cx="8033437" cy="464718"/>
      </dsp:txXfrm>
    </dsp:sp>
    <dsp:sp modelId="{64584B58-8C14-44F5-BE10-CA9820CEA671}">
      <dsp:nvSpPr>
        <dsp:cNvPr id="0" name=""/>
        <dsp:cNvSpPr/>
      </dsp:nvSpPr>
      <dsp:spPr>
        <a:xfrm>
          <a:off x="68265" y="4358265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9F7829-2AC5-44B7-B9D4-DE5716145695}">
      <dsp:nvSpPr>
        <dsp:cNvPr id="0" name=""/>
        <dsp:cNvSpPr/>
      </dsp:nvSpPr>
      <dsp:spPr>
        <a:xfrm rot="5400000">
          <a:off x="-289435" y="295165"/>
          <a:ext cx="1929572" cy="135070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What is NER?</a:t>
          </a:r>
        </a:p>
      </dsp:txBody>
      <dsp:txXfrm rot="-5400000">
        <a:off x="1" y="681079"/>
        <a:ext cx="1350700" cy="578872"/>
      </dsp:txXfrm>
    </dsp:sp>
    <dsp:sp modelId="{8AC92B36-E654-487F-9BB1-172E41D783C9}">
      <dsp:nvSpPr>
        <dsp:cNvPr id="0" name=""/>
        <dsp:cNvSpPr/>
      </dsp:nvSpPr>
      <dsp:spPr>
        <a:xfrm rot="5400000">
          <a:off x="4112239" y="-2755809"/>
          <a:ext cx="1254221" cy="677729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 A process of identifying and classifying named entities in text into predefined categories such as Person, Organization, Location name etc.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1350700" y="66956"/>
        <a:ext cx="6716073" cy="1131769"/>
      </dsp:txXfrm>
    </dsp:sp>
    <dsp:sp modelId="{18538731-6537-44F1-B891-13100016694F}">
      <dsp:nvSpPr>
        <dsp:cNvPr id="0" name=""/>
        <dsp:cNvSpPr/>
      </dsp:nvSpPr>
      <dsp:spPr>
        <a:xfrm rot="5400000">
          <a:off x="-289435" y="2033983"/>
          <a:ext cx="1929572" cy="1350700"/>
        </a:xfrm>
        <a:prstGeom prst="chevron">
          <a:avLst/>
        </a:prstGeom>
        <a:solidFill>
          <a:schemeClr val="accent3">
            <a:hueOff val="1351992"/>
            <a:satOff val="-4498"/>
            <a:lumOff val="-2255"/>
            <a:alphaOff val="0"/>
          </a:schemeClr>
        </a:solidFill>
        <a:ln w="15875" cap="rnd" cmpd="sng" algn="ctr">
          <a:solidFill>
            <a:schemeClr val="accent3">
              <a:hueOff val="1351992"/>
              <a:satOff val="-4498"/>
              <a:lumOff val="-22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Example</a:t>
          </a:r>
        </a:p>
      </dsp:txBody>
      <dsp:txXfrm rot="-5400000">
        <a:off x="1" y="2419897"/>
        <a:ext cx="1350700" cy="578872"/>
      </dsp:txXfrm>
    </dsp:sp>
    <dsp:sp modelId="{F7F83248-1690-47B6-BA15-B2A1441E04F1}">
      <dsp:nvSpPr>
        <dsp:cNvPr id="0" name=""/>
        <dsp:cNvSpPr/>
      </dsp:nvSpPr>
      <dsp:spPr>
        <a:xfrm rot="5400000">
          <a:off x="4112239" y="-1016991"/>
          <a:ext cx="1254221" cy="677729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1351992"/>
              <a:satOff val="-4498"/>
              <a:lumOff val="-22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800" b="1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yudhiṣṭhiro</a:t>
          </a:r>
          <a:r>
            <a:rPr lang="en-IN" sz="1800" b="0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'pi</a:t>
          </a:r>
          <a:r>
            <a:rPr lang="en-IN" sz="1800" b="0" i="1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1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kaitavya</a:t>
          </a:r>
          <a:r>
            <a:rPr lang="en-IN" sz="1800" b="0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mulūkamidamabravīt</a:t>
          </a:r>
          <a:endParaRPr lang="en-IN" sz="18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800" b="1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ulūka</a:t>
          </a:r>
          <a:r>
            <a:rPr lang="en-IN" sz="1800" b="0" i="1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0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madvaco</a:t>
          </a:r>
          <a:r>
            <a:rPr lang="en-IN" sz="1800" b="0" i="1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0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brūhi</a:t>
          </a:r>
          <a:r>
            <a:rPr lang="en-IN" sz="1800" b="0" i="1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0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gatvā</a:t>
          </a:r>
          <a:r>
            <a:rPr lang="en-IN" sz="1800" b="0" i="1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0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tāta</a:t>
          </a:r>
          <a:r>
            <a:rPr lang="en-IN" sz="1800" b="0" i="1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IN" sz="1800" b="1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suyodhana</a:t>
          </a:r>
          <a:r>
            <a:rPr lang="en-IN" sz="1800" b="0" i="1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</a:t>
          </a:r>
          <a:endParaRPr lang="en-IN" sz="18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en-IN" sz="1800" i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ctr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3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“</a:t>
          </a:r>
          <a:r>
            <a:rPr lang="en-US" sz="13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Sauptika</a:t>
          </a:r>
          <a:r>
            <a:rPr lang="en-US" sz="13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Parva" in the Mahabharata, Ninth book of the epic (Chapter 6, Verse 31)”</a:t>
          </a:r>
          <a:endParaRPr lang="en-IN" sz="1300" b="0" i="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1350700" y="1805774"/>
        <a:ext cx="6716073" cy="1131769"/>
      </dsp:txXfrm>
    </dsp:sp>
    <dsp:sp modelId="{AFB89398-70DC-4E20-853F-502842DC0D2A}">
      <dsp:nvSpPr>
        <dsp:cNvPr id="0" name=""/>
        <dsp:cNvSpPr/>
      </dsp:nvSpPr>
      <dsp:spPr>
        <a:xfrm rot="5400000">
          <a:off x="-289435" y="3772801"/>
          <a:ext cx="1929572" cy="1350700"/>
        </a:xfrm>
        <a:prstGeom prst="chevron">
          <a:avLst/>
        </a:prstGeom>
        <a:solidFill>
          <a:schemeClr val="accent3">
            <a:hueOff val="2703983"/>
            <a:satOff val="-8997"/>
            <a:lumOff val="-4509"/>
            <a:alphaOff val="0"/>
          </a:schemeClr>
        </a:solidFill>
        <a:ln w="15875" cap="rnd" cmpd="sng" algn="ctr">
          <a:solidFill>
            <a:schemeClr val="accent3">
              <a:hueOff val="2703983"/>
              <a:satOff val="-8997"/>
              <a:lumOff val="-45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Current Situation in Sanskrit</a:t>
          </a:r>
        </a:p>
      </dsp:txBody>
      <dsp:txXfrm rot="-5400000">
        <a:off x="1" y="4158715"/>
        <a:ext cx="1350700" cy="578872"/>
      </dsp:txXfrm>
    </dsp:sp>
    <dsp:sp modelId="{0F89C526-3A68-432F-84D9-7EC6E1AD0712}">
      <dsp:nvSpPr>
        <dsp:cNvPr id="0" name=""/>
        <dsp:cNvSpPr/>
      </dsp:nvSpPr>
      <dsp:spPr>
        <a:xfrm rot="5400000">
          <a:off x="4111909" y="722156"/>
          <a:ext cx="1254881" cy="677729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2703983"/>
              <a:satOff val="-8997"/>
              <a:lumOff val="-45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Lack of Annotated Dataset in Information Retrieval tasks.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1350700" y="3544623"/>
        <a:ext cx="6716041" cy="11323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DA1BE-1865-40C8-9F09-1B0BD86E37F0}">
      <dsp:nvSpPr>
        <dsp:cNvPr id="0" name=""/>
        <dsp:cNvSpPr/>
      </dsp:nvSpPr>
      <dsp:spPr>
        <a:xfrm>
          <a:off x="-5778263" y="-884928"/>
          <a:ext cx="6883391" cy="68833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DC7627-ED3B-42D5-9B5C-493C9508AEDA}">
      <dsp:nvSpPr>
        <dsp:cNvPr id="0" name=""/>
        <dsp:cNvSpPr/>
      </dsp:nvSpPr>
      <dsp:spPr>
        <a:xfrm>
          <a:off x="278460" y="250218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278460" y="250218"/>
        <a:ext cx="8033437" cy="464718"/>
      </dsp:txXfrm>
    </dsp:sp>
    <dsp:sp modelId="{C886AF4D-8B14-4AD1-B0DD-F2AA4E07CCEC}">
      <dsp:nvSpPr>
        <dsp:cNvPr id="0" name=""/>
        <dsp:cNvSpPr/>
      </dsp:nvSpPr>
      <dsp:spPr>
        <a:xfrm>
          <a:off x="68265" y="174371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57034-042F-4347-A4FE-314D5752B683}">
      <dsp:nvSpPr>
        <dsp:cNvPr id="0" name=""/>
        <dsp:cNvSpPr/>
      </dsp:nvSpPr>
      <dsp:spPr>
        <a:xfrm>
          <a:off x="779558" y="929947"/>
          <a:ext cx="7612593" cy="464718"/>
        </a:xfrm>
        <a:prstGeom prst="rect">
          <a:avLst/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79558" y="929947"/>
        <a:ext cx="7612593" cy="464718"/>
      </dsp:txXfrm>
    </dsp:sp>
    <dsp:sp modelId="{42837912-DBC7-4098-B09A-4F074D736AE4}">
      <dsp:nvSpPr>
        <dsp:cNvPr id="0" name=""/>
        <dsp:cNvSpPr/>
      </dsp:nvSpPr>
      <dsp:spPr>
        <a:xfrm>
          <a:off x="489109" y="871857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7190E7-D333-48F9-A9A5-076CE4C736E5}">
      <dsp:nvSpPr>
        <dsp:cNvPr id="0" name=""/>
        <dsp:cNvSpPr/>
      </dsp:nvSpPr>
      <dsp:spPr>
        <a:xfrm>
          <a:off x="1010178" y="1626922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sp:txBody>
      <dsp:txXfrm>
        <a:off x="1010178" y="1626922"/>
        <a:ext cx="7381973" cy="464718"/>
      </dsp:txXfrm>
    </dsp:sp>
    <dsp:sp modelId="{9876C0F6-C5EB-4303-834E-B22C5FCE5F8E}">
      <dsp:nvSpPr>
        <dsp:cNvPr id="0" name=""/>
        <dsp:cNvSpPr/>
      </dsp:nvSpPr>
      <dsp:spPr>
        <a:xfrm>
          <a:off x="719730" y="1568832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29E16-4954-45BA-8E46-183879BB792A}">
      <dsp:nvSpPr>
        <dsp:cNvPr id="0" name=""/>
        <dsp:cNvSpPr/>
      </dsp:nvSpPr>
      <dsp:spPr>
        <a:xfrm>
          <a:off x="1083813" y="2324408"/>
          <a:ext cx="7308338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sp:txBody>
      <dsp:txXfrm>
        <a:off x="1083813" y="2324408"/>
        <a:ext cx="7308338" cy="464718"/>
      </dsp:txXfrm>
    </dsp:sp>
    <dsp:sp modelId="{C90CF886-3A73-412A-AC54-5C3ECB99EBBD}">
      <dsp:nvSpPr>
        <dsp:cNvPr id="0" name=""/>
        <dsp:cNvSpPr/>
      </dsp:nvSpPr>
      <dsp:spPr>
        <a:xfrm>
          <a:off x="793364" y="2266318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CF491-E59D-4D14-A9CF-28FD7A595676}">
      <dsp:nvSpPr>
        <dsp:cNvPr id="0" name=""/>
        <dsp:cNvSpPr/>
      </dsp:nvSpPr>
      <dsp:spPr>
        <a:xfrm>
          <a:off x="1010178" y="3021894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sp:txBody>
      <dsp:txXfrm>
        <a:off x="1010178" y="3021894"/>
        <a:ext cx="7381973" cy="464718"/>
      </dsp:txXfrm>
    </dsp:sp>
    <dsp:sp modelId="{30FBC0A2-24A8-4D22-B538-B781839536A1}">
      <dsp:nvSpPr>
        <dsp:cNvPr id="0" name=""/>
        <dsp:cNvSpPr/>
      </dsp:nvSpPr>
      <dsp:spPr>
        <a:xfrm>
          <a:off x="719730" y="2963804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CEBA34-D45B-4A48-9D91-CA3D74B177B2}">
      <dsp:nvSpPr>
        <dsp:cNvPr id="0" name=""/>
        <dsp:cNvSpPr/>
      </dsp:nvSpPr>
      <dsp:spPr>
        <a:xfrm>
          <a:off x="779558" y="3718869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sp:txBody>
      <dsp:txXfrm>
        <a:off x="779558" y="3718869"/>
        <a:ext cx="7612593" cy="464718"/>
      </dsp:txXfrm>
    </dsp:sp>
    <dsp:sp modelId="{E182E914-8310-4023-BD20-4E5DAFF82C1E}">
      <dsp:nvSpPr>
        <dsp:cNvPr id="0" name=""/>
        <dsp:cNvSpPr/>
      </dsp:nvSpPr>
      <dsp:spPr>
        <a:xfrm>
          <a:off x="489109" y="3660779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02999-2CC0-4ECD-81F5-645F69BF0182}">
      <dsp:nvSpPr>
        <dsp:cNvPr id="0" name=""/>
        <dsp:cNvSpPr/>
      </dsp:nvSpPr>
      <dsp:spPr>
        <a:xfrm>
          <a:off x="358714" y="4416355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sp:txBody>
      <dsp:txXfrm>
        <a:off x="358714" y="4416355"/>
        <a:ext cx="8033437" cy="464718"/>
      </dsp:txXfrm>
    </dsp:sp>
    <dsp:sp modelId="{64584B58-8C14-44F5-BE10-CA9820CEA671}">
      <dsp:nvSpPr>
        <dsp:cNvPr id="0" name=""/>
        <dsp:cNvSpPr/>
      </dsp:nvSpPr>
      <dsp:spPr>
        <a:xfrm>
          <a:off x="68265" y="4358265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08E787-8017-4ABD-BBA1-239C50A42C59}">
      <dsp:nvSpPr>
        <dsp:cNvPr id="0" name=""/>
        <dsp:cNvSpPr/>
      </dsp:nvSpPr>
      <dsp:spPr>
        <a:xfrm>
          <a:off x="1053112" y="1361143"/>
          <a:ext cx="2644913" cy="2644913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Motivation</a:t>
          </a:r>
          <a:endParaRPr lang="en-IN" sz="31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440451" y="1748482"/>
        <a:ext cx="1870235" cy="1870235"/>
      </dsp:txXfrm>
    </dsp:sp>
    <dsp:sp modelId="{177E2FE5-3E70-4E1B-9FA0-51EB248A317C}">
      <dsp:nvSpPr>
        <dsp:cNvPr id="0" name=""/>
        <dsp:cNvSpPr/>
      </dsp:nvSpPr>
      <dsp:spPr>
        <a:xfrm>
          <a:off x="1722919" y="325658"/>
          <a:ext cx="1322456" cy="1322456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Less Work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16588" y="519327"/>
        <a:ext cx="935118" cy="935118"/>
      </dsp:txXfrm>
    </dsp:sp>
    <dsp:sp modelId="{B887BF77-F865-48BB-84C1-D3B518A1F067}">
      <dsp:nvSpPr>
        <dsp:cNvPr id="0" name=""/>
        <dsp:cNvSpPr/>
      </dsp:nvSpPr>
      <dsp:spPr>
        <a:xfrm>
          <a:off x="3445366" y="2048105"/>
          <a:ext cx="1322456" cy="1322456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Preservation of cultural heritage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639035" y="2241774"/>
        <a:ext cx="935118" cy="935118"/>
      </dsp:txXfrm>
    </dsp:sp>
    <dsp:sp modelId="{1DB04568-4563-42CA-81E2-8F1E5E241BAB}">
      <dsp:nvSpPr>
        <dsp:cNvPr id="0" name=""/>
        <dsp:cNvSpPr/>
      </dsp:nvSpPr>
      <dsp:spPr>
        <a:xfrm>
          <a:off x="1722919" y="3770552"/>
          <a:ext cx="1322456" cy="1322456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Linguistic challenge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16588" y="3964221"/>
        <a:ext cx="935118" cy="935118"/>
      </dsp:txXfrm>
    </dsp:sp>
    <dsp:sp modelId="{DCA4ECAD-359B-4E8D-BD84-9EB54B5B61A8}">
      <dsp:nvSpPr>
        <dsp:cNvPr id="0" name=""/>
        <dsp:cNvSpPr/>
      </dsp:nvSpPr>
      <dsp:spPr>
        <a:xfrm>
          <a:off x="472" y="2048105"/>
          <a:ext cx="1322456" cy="1322456"/>
        </a:xfrm>
        <a:prstGeom prst="ellipse">
          <a:avLst/>
        </a:prstGeom>
        <a:solidFill>
          <a:schemeClr val="accent6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Research Opportunities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4141" y="2241774"/>
        <a:ext cx="935118" cy="93511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596B3-18F0-4519-A6B0-B41CF8CAB787}">
      <dsp:nvSpPr>
        <dsp:cNvPr id="0" name=""/>
        <dsp:cNvSpPr/>
      </dsp:nvSpPr>
      <dsp:spPr>
        <a:xfrm>
          <a:off x="1927937" y="2295163"/>
          <a:ext cx="2208226" cy="1551471"/>
        </a:xfrm>
        <a:prstGeom prst="roundRect">
          <a:avLst/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yudhiṣṭhiraḥ</a:t>
          </a:r>
          <a:r>
            <a:rPr lang="en-IN" sz="13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-api</a:t>
          </a:r>
          <a:endParaRPr lang="en-IN" sz="1300" b="0" i="0" u="none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kaitavyam</a:t>
          </a:r>
          <a:r>
            <a:rPr lang="en-IN" sz="13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-</a:t>
          </a:r>
          <a:r>
            <a:rPr lang="en-IN" sz="1300" b="1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ulūkam</a:t>
          </a:r>
          <a:r>
            <a:rPr lang="en-IN" sz="13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-idam-abravīt</a:t>
          </a:r>
          <a:endParaRPr lang="en-IN" sz="1300" b="0" i="0" u="none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suyodhanam</a:t>
          </a:r>
          <a:endParaRPr lang="en-IN" sz="1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03674" y="2370900"/>
        <a:ext cx="2056752" cy="1399997"/>
      </dsp:txXfrm>
    </dsp:sp>
    <dsp:sp modelId="{E4854A89-702E-4AF6-9CDF-D5FF34EE06A8}">
      <dsp:nvSpPr>
        <dsp:cNvPr id="0" name=""/>
        <dsp:cNvSpPr/>
      </dsp:nvSpPr>
      <dsp:spPr>
        <a:xfrm rot="11700000">
          <a:off x="765330" y="2390156"/>
          <a:ext cx="1188518" cy="465216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848119-D012-42D2-AAAF-20521667EB07}">
      <dsp:nvSpPr>
        <dsp:cNvPr id="0" name=""/>
        <dsp:cNvSpPr/>
      </dsp:nvSpPr>
      <dsp:spPr>
        <a:xfrm>
          <a:off x="58438" y="1983589"/>
          <a:ext cx="1454281" cy="970738"/>
        </a:xfrm>
        <a:prstGeom prst="roundRect">
          <a:avLst>
            <a:gd name="adj" fmla="val 10000"/>
          </a:avLst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Instead of names relation are used to address frequently.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</a:t>
          </a:r>
          <a:r>
            <a:rPr lang="en-IN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'</a:t>
          </a:r>
          <a:r>
            <a:rPr lang="en-IN" sz="13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pāṇḍuputra</a:t>
          </a:r>
          <a:r>
            <a:rPr lang="en-IN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'</a:t>
          </a:r>
          <a:endParaRPr lang="en-IN" sz="1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6870" y="2012021"/>
        <a:ext cx="1397417" cy="913874"/>
      </dsp:txXfrm>
    </dsp:sp>
    <dsp:sp modelId="{2949B9B2-6A1F-4C47-B87F-358F872EF12D}">
      <dsp:nvSpPr>
        <dsp:cNvPr id="0" name=""/>
        <dsp:cNvSpPr/>
      </dsp:nvSpPr>
      <dsp:spPr>
        <a:xfrm rot="14189538">
          <a:off x="1476577" y="1507293"/>
          <a:ext cx="1348494" cy="465216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18F217-2B30-4542-9CB2-D065B14199FF}">
      <dsp:nvSpPr>
        <dsp:cNvPr id="0" name=""/>
        <dsp:cNvSpPr/>
      </dsp:nvSpPr>
      <dsp:spPr>
        <a:xfrm>
          <a:off x="1003246" y="631622"/>
          <a:ext cx="1550720" cy="1092166"/>
        </a:xfrm>
        <a:prstGeom prst="roundRect">
          <a:avLst>
            <a:gd name="adj" fmla="val 10000"/>
          </a:avLst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Inflection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( </a:t>
          </a:r>
          <a:r>
            <a:rPr lang="en-IN" sz="13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suyodhana</a:t>
          </a:r>
          <a:r>
            <a:rPr lang="en-IN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– </a:t>
          </a:r>
          <a:r>
            <a:rPr lang="en-IN" sz="13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suyodhanam</a:t>
          </a:r>
          <a:r>
            <a:rPr lang="en-IN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)</a:t>
          </a:r>
          <a:endParaRPr lang="en-IN" sz="1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35234" y="663610"/>
        <a:ext cx="1486744" cy="1028190"/>
      </dsp:txXfrm>
    </dsp:sp>
    <dsp:sp modelId="{E1937A5A-B572-4A7D-98C8-3486F203B890}">
      <dsp:nvSpPr>
        <dsp:cNvPr id="0" name=""/>
        <dsp:cNvSpPr/>
      </dsp:nvSpPr>
      <dsp:spPr>
        <a:xfrm rot="17208951">
          <a:off x="2856290" y="1518241"/>
          <a:ext cx="1168907" cy="465216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FDA192-12B4-408A-A311-DA71350FA6B4}">
      <dsp:nvSpPr>
        <dsp:cNvPr id="0" name=""/>
        <dsp:cNvSpPr/>
      </dsp:nvSpPr>
      <dsp:spPr>
        <a:xfrm>
          <a:off x="2794347" y="610515"/>
          <a:ext cx="1649749" cy="1035037"/>
        </a:xfrm>
        <a:prstGeom prst="roundRect">
          <a:avLst>
            <a:gd name="adj" fmla="val 10000"/>
          </a:avLst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Common noun used as name.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3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Ulūka</a:t>
          </a:r>
          <a:r>
            <a:rPr lang="en-IN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is also owl</a:t>
          </a:r>
          <a:endParaRPr lang="en-US" sz="1300" b="0" i="0" u="none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24662" y="640830"/>
        <a:ext cx="1589119" cy="974407"/>
      </dsp:txXfrm>
    </dsp:sp>
    <dsp:sp modelId="{4B0D8956-EB14-4EC3-A1EB-01A9565025FF}">
      <dsp:nvSpPr>
        <dsp:cNvPr id="0" name=""/>
        <dsp:cNvSpPr/>
      </dsp:nvSpPr>
      <dsp:spPr>
        <a:xfrm rot="20700000">
          <a:off x="4110252" y="2390156"/>
          <a:ext cx="1188518" cy="465216"/>
        </a:xfrm>
        <a:prstGeom prst="lef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09681B-3AC3-4AF4-926D-04A7D52B8411}">
      <dsp:nvSpPr>
        <dsp:cNvPr id="0" name=""/>
        <dsp:cNvSpPr/>
      </dsp:nvSpPr>
      <dsp:spPr>
        <a:xfrm>
          <a:off x="4569788" y="1405586"/>
          <a:ext cx="1417467" cy="2126744"/>
        </a:xfrm>
        <a:prstGeom prst="roundRect">
          <a:avLst>
            <a:gd name="adj" fmla="val 10000"/>
          </a:avLst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Sandhi</a:t>
          </a:r>
          <a:r>
            <a:rPr lang="en-US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r>
            <a:rPr lang="en-IN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Identification of Entity boundary.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Multiple entities within same token.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i-FI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Ulūka is Kaitavya, son of Śakuni.</a:t>
          </a:r>
          <a:endParaRPr lang="en-IN" sz="1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611304" y="1447102"/>
        <a:ext cx="1334435" cy="204371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DA1BE-1865-40C8-9F09-1B0BD86E37F0}">
      <dsp:nvSpPr>
        <dsp:cNvPr id="0" name=""/>
        <dsp:cNvSpPr/>
      </dsp:nvSpPr>
      <dsp:spPr>
        <a:xfrm>
          <a:off x="-5778263" y="-884928"/>
          <a:ext cx="6883391" cy="68833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DC7627-ED3B-42D5-9B5C-493C9508AEDA}">
      <dsp:nvSpPr>
        <dsp:cNvPr id="0" name=""/>
        <dsp:cNvSpPr/>
      </dsp:nvSpPr>
      <dsp:spPr>
        <a:xfrm>
          <a:off x="278460" y="250218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278460" y="250218"/>
        <a:ext cx="8033437" cy="464718"/>
      </dsp:txXfrm>
    </dsp:sp>
    <dsp:sp modelId="{C886AF4D-8B14-4AD1-B0DD-F2AA4E07CCEC}">
      <dsp:nvSpPr>
        <dsp:cNvPr id="0" name=""/>
        <dsp:cNvSpPr/>
      </dsp:nvSpPr>
      <dsp:spPr>
        <a:xfrm>
          <a:off x="68265" y="174371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57034-042F-4347-A4FE-314D5752B683}">
      <dsp:nvSpPr>
        <dsp:cNvPr id="0" name=""/>
        <dsp:cNvSpPr/>
      </dsp:nvSpPr>
      <dsp:spPr>
        <a:xfrm>
          <a:off x="779558" y="929947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79558" y="929947"/>
        <a:ext cx="7612593" cy="464718"/>
      </dsp:txXfrm>
    </dsp:sp>
    <dsp:sp modelId="{42837912-DBC7-4098-B09A-4F074D736AE4}">
      <dsp:nvSpPr>
        <dsp:cNvPr id="0" name=""/>
        <dsp:cNvSpPr/>
      </dsp:nvSpPr>
      <dsp:spPr>
        <a:xfrm>
          <a:off x="489109" y="871857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7190E7-D333-48F9-A9A5-076CE4C736E5}">
      <dsp:nvSpPr>
        <dsp:cNvPr id="0" name=""/>
        <dsp:cNvSpPr/>
      </dsp:nvSpPr>
      <dsp:spPr>
        <a:xfrm>
          <a:off x="1010178" y="1626922"/>
          <a:ext cx="7381973" cy="464718"/>
        </a:xfrm>
        <a:prstGeom prst="rect">
          <a:avLst/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sp:txBody>
      <dsp:txXfrm>
        <a:off x="1010178" y="1626922"/>
        <a:ext cx="7381973" cy="464718"/>
      </dsp:txXfrm>
    </dsp:sp>
    <dsp:sp modelId="{9876C0F6-C5EB-4303-834E-B22C5FCE5F8E}">
      <dsp:nvSpPr>
        <dsp:cNvPr id="0" name=""/>
        <dsp:cNvSpPr/>
      </dsp:nvSpPr>
      <dsp:spPr>
        <a:xfrm>
          <a:off x="719730" y="1568832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29E16-4954-45BA-8E46-183879BB792A}">
      <dsp:nvSpPr>
        <dsp:cNvPr id="0" name=""/>
        <dsp:cNvSpPr/>
      </dsp:nvSpPr>
      <dsp:spPr>
        <a:xfrm>
          <a:off x="1083813" y="2324408"/>
          <a:ext cx="7308338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sp:txBody>
      <dsp:txXfrm>
        <a:off x="1083813" y="2324408"/>
        <a:ext cx="7308338" cy="464718"/>
      </dsp:txXfrm>
    </dsp:sp>
    <dsp:sp modelId="{C90CF886-3A73-412A-AC54-5C3ECB99EBBD}">
      <dsp:nvSpPr>
        <dsp:cNvPr id="0" name=""/>
        <dsp:cNvSpPr/>
      </dsp:nvSpPr>
      <dsp:spPr>
        <a:xfrm>
          <a:off x="793364" y="2266318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CF491-E59D-4D14-A9CF-28FD7A595676}">
      <dsp:nvSpPr>
        <dsp:cNvPr id="0" name=""/>
        <dsp:cNvSpPr/>
      </dsp:nvSpPr>
      <dsp:spPr>
        <a:xfrm>
          <a:off x="1010178" y="3021894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sp:txBody>
      <dsp:txXfrm>
        <a:off x="1010178" y="3021894"/>
        <a:ext cx="7381973" cy="464718"/>
      </dsp:txXfrm>
    </dsp:sp>
    <dsp:sp modelId="{30FBC0A2-24A8-4D22-B538-B781839536A1}">
      <dsp:nvSpPr>
        <dsp:cNvPr id="0" name=""/>
        <dsp:cNvSpPr/>
      </dsp:nvSpPr>
      <dsp:spPr>
        <a:xfrm>
          <a:off x="719730" y="2963804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CEBA34-D45B-4A48-9D91-CA3D74B177B2}">
      <dsp:nvSpPr>
        <dsp:cNvPr id="0" name=""/>
        <dsp:cNvSpPr/>
      </dsp:nvSpPr>
      <dsp:spPr>
        <a:xfrm>
          <a:off x="779558" y="3718869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sp:txBody>
      <dsp:txXfrm>
        <a:off x="779558" y="3718869"/>
        <a:ext cx="7612593" cy="464718"/>
      </dsp:txXfrm>
    </dsp:sp>
    <dsp:sp modelId="{E182E914-8310-4023-BD20-4E5DAFF82C1E}">
      <dsp:nvSpPr>
        <dsp:cNvPr id="0" name=""/>
        <dsp:cNvSpPr/>
      </dsp:nvSpPr>
      <dsp:spPr>
        <a:xfrm>
          <a:off x="489109" y="3660779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02999-2CC0-4ECD-81F5-645F69BF0182}">
      <dsp:nvSpPr>
        <dsp:cNvPr id="0" name=""/>
        <dsp:cNvSpPr/>
      </dsp:nvSpPr>
      <dsp:spPr>
        <a:xfrm>
          <a:off x="358714" y="4416355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sp:txBody>
      <dsp:txXfrm>
        <a:off x="358714" y="4416355"/>
        <a:ext cx="8033437" cy="464718"/>
      </dsp:txXfrm>
    </dsp:sp>
    <dsp:sp modelId="{64584B58-8C14-44F5-BE10-CA9820CEA671}">
      <dsp:nvSpPr>
        <dsp:cNvPr id="0" name=""/>
        <dsp:cNvSpPr/>
      </dsp:nvSpPr>
      <dsp:spPr>
        <a:xfrm>
          <a:off x="68265" y="4358265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31AFCF-4637-4C06-8722-34FD74C5ED36}">
      <dsp:nvSpPr>
        <dsp:cNvPr id="0" name=""/>
        <dsp:cNvSpPr/>
      </dsp:nvSpPr>
      <dsp:spPr>
        <a:xfrm rot="5400000">
          <a:off x="5110585" y="-2078011"/>
          <a:ext cx="832908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It introduces end-to-end neural network models that tokenize Sanskrit by jointly splitting compounds and resolving phonetic merges (Sandhi).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Tokenization of Sanskrit depends on local phonetic and distant semantic features that are incorporated using convolutional and recurrent elements.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926080" y="147153"/>
        <a:ext cx="5161261" cy="751590"/>
      </dsp:txXfrm>
    </dsp:sp>
    <dsp:sp modelId="{088F073B-D693-480D-96F5-9CC8A9577F42}">
      <dsp:nvSpPr>
        <dsp:cNvPr id="0" name=""/>
        <dsp:cNvSpPr/>
      </dsp:nvSpPr>
      <dsp:spPr>
        <a:xfrm>
          <a:off x="0" y="0"/>
          <a:ext cx="2926080" cy="10411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Sanskrit Word Segmentation Using Character-level Recurrent and Convolutional Neural Networks</a:t>
          </a:r>
          <a:endParaRPr lang="en-IN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0824" y="50824"/>
        <a:ext cx="2824432" cy="939487"/>
      </dsp:txXfrm>
    </dsp:sp>
    <dsp:sp modelId="{5219F592-D923-4E8F-97CA-16FA0CA4F9C9}">
      <dsp:nvSpPr>
        <dsp:cNvPr id="0" name=""/>
        <dsp:cNvSpPr/>
      </dsp:nvSpPr>
      <dsp:spPr>
        <a:xfrm>
          <a:off x="0" y="1095573"/>
          <a:ext cx="2926080" cy="10411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Bidirectional LSTM-CRF Models for Sequence Tagging</a:t>
          </a:r>
          <a:endParaRPr lang="en-IN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0824" y="1146397"/>
        <a:ext cx="2824432" cy="939487"/>
      </dsp:txXfrm>
    </dsp:sp>
    <dsp:sp modelId="{A1C61300-D314-477F-A2AE-A4E4B879F5C1}">
      <dsp:nvSpPr>
        <dsp:cNvPr id="0" name=""/>
        <dsp:cNvSpPr/>
      </dsp:nvSpPr>
      <dsp:spPr>
        <a:xfrm rot="5400000">
          <a:off x="5032317" y="108373"/>
          <a:ext cx="989445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Two new neural architectures—one based on </a:t>
          </a:r>
          <a:r>
            <a:rPr lang="en-US" sz="12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BiLSTMs</a:t>
          </a:r>
          <a:r>
            <a:rPr lang="en-US" sz="12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and CRF, and the other that constructs and labels segments using a transition-based approach inspired by shift-reduce parsers. 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This models rely on two sources of information about words: character-based word representations learned from the supervised corpus and unsupervised word representations learned from unannotated corpora.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926080" y="2262912"/>
        <a:ext cx="5153619" cy="892843"/>
      </dsp:txXfrm>
    </dsp:sp>
    <dsp:sp modelId="{1BD43FDD-A972-4C86-B7D6-26D61D9DC369}">
      <dsp:nvSpPr>
        <dsp:cNvPr id="0" name=""/>
        <dsp:cNvSpPr/>
      </dsp:nvSpPr>
      <dsp:spPr>
        <a:xfrm>
          <a:off x="0" y="2188765"/>
          <a:ext cx="2926080" cy="10411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Neural Architectures for Named Entity Recognition</a:t>
          </a:r>
          <a:endParaRPr lang="en-IN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0824" y="2239589"/>
        <a:ext cx="2824432" cy="939487"/>
      </dsp:txXfrm>
    </dsp:sp>
    <dsp:sp modelId="{9C0B1DF3-14AA-44DE-992F-A9D7C06EAC9F}">
      <dsp:nvSpPr>
        <dsp:cNvPr id="0" name=""/>
        <dsp:cNvSpPr/>
      </dsp:nvSpPr>
      <dsp:spPr>
        <a:xfrm rot="5400000">
          <a:off x="5110585" y="1201565"/>
          <a:ext cx="832908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 novel neural network architecture that benefits from both word- and character-level representations automatically, by using combination of bidirectional LSTM, CNN and CRF.</a:t>
          </a:r>
          <a:endParaRPr lang="en-IN" sz="1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926080" y="3426730"/>
        <a:ext cx="5161261" cy="751590"/>
      </dsp:txXfrm>
    </dsp:sp>
    <dsp:sp modelId="{2920F984-F832-4E87-AAF1-3DD069ADEACB}">
      <dsp:nvSpPr>
        <dsp:cNvPr id="0" name=""/>
        <dsp:cNvSpPr/>
      </dsp:nvSpPr>
      <dsp:spPr>
        <a:xfrm>
          <a:off x="0" y="3281958"/>
          <a:ext cx="2926080" cy="10411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End-to-end Sequence Labeling via Bi-directional LSTM-CNNs-CRF</a:t>
          </a:r>
          <a:endParaRPr lang="en-IN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0824" y="3332782"/>
        <a:ext cx="2824432" cy="939487"/>
      </dsp:txXfrm>
    </dsp:sp>
    <dsp:sp modelId="{997216AE-3150-4395-AC77-3B12D79EFAF6}">
      <dsp:nvSpPr>
        <dsp:cNvPr id="0" name=""/>
        <dsp:cNvSpPr/>
      </dsp:nvSpPr>
      <dsp:spPr>
        <a:xfrm rot="5400000">
          <a:off x="5110585" y="2259242"/>
          <a:ext cx="832908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Proposed a neural approach for CNER.</a:t>
          </a:r>
          <a:endParaRPr lang="en-IN" sz="1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That framework to jointly train CNER and Word Segmentation model in identifying entity boundaries.</a:t>
          </a:r>
          <a:endParaRPr lang="en-IN" sz="13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926080" y="4484407"/>
        <a:ext cx="5161261" cy="751590"/>
      </dsp:txXfrm>
    </dsp:sp>
    <dsp:sp modelId="{763E33CC-4662-43C3-ADBF-12E02D2495D7}">
      <dsp:nvSpPr>
        <dsp:cNvPr id="0" name=""/>
        <dsp:cNvSpPr/>
      </dsp:nvSpPr>
      <dsp:spPr>
        <a:xfrm>
          <a:off x="0" y="4375150"/>
          <a:ext cx="2926080" cy="10411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Neural Chinese Named Entity Recognition via CNN-LSTM-CRF and Joint Training with Word Segmentation</a:t>
          </a:r>
          <a:endParaRPr lang="en-IN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0824" y="4425974"/>
        <a:ext cx="2824432" cy="93948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DA1BE-1865-40C8-9F09-1B0BD86E37F0}">
      <dsp:nvSpPr>
        <dsp:cNvPr id="0" name=""/>
        <dsp:cNvSpPr/>
      </dsp:nvSpPr>
      <dsp:spPr>
        <a:xfrm>
          <a:off x="-5778263" y="-884928"/>
          <a:ext cx="6883391" cy="68833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DC7627-ED3B-42D5-9B5C-493C9508AEDA}">
      <dsp:nvSpPr>
        <dsp:cNvPr id="0" name=""/>
        <dsp:cNvSpPr/>
      </dsp:nvSpPr>
      <dsp:spPr>
        <a:xfrm>
          <a:off x="278460" y="250218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</a:p>
      </dsp:txBody>
      <dsp:txXfrm>
        <a:off x="278460" y="250218"/>
        <a:ext cx="8033437" cy="464718"/>
      </dsp:txXfrm>
    </dsp:sp>
    <dsp:sp modelId="{C886AF4D-8B14-4AD1-B0DD-F2AA4E07CCEC}">
      <dsp:nvSpPr>
        <dsp:cNvPr id="0" name=""/>
        <dsp:cNvSpPr/>
      </dsp:nvSpPr>
      <dsp:spPr>
        <a:xfrm>
          <a:off x="68265" y="174371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57034-042F-4347-A4FE-314D5752B683}">
      <dsp:nvSpPr>
        <dsp:cNvPr id="0" name=""/>
        <dsp:cNvSpPr/>
      </dsp:nvSpPr>
      <dsp:spPr>
        <a:xfrm>
          <a:off x="779558" y="929947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Motivation and Challenges</a:t>
          </a:r>
          <a:endParaRPr lang="en-IN" sz="20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79558" y="929947"/>
        <a:ext cx="7612593" cy="464718"/>
      </dsp:txXfrm>
    </dsp:sp>
    <dsp:sp modelId="{42837912-DBC7-4098-B09A-4F074D736AE4}">
      <dsp:nvSpPr>
        <dsp:cNvPr id="0" name=""/>
        <dsp:cNvSpPr/>
      </dsp:nvSpPr>
      <dsp:spPr>
        <a:xfrm>
          <a:off x="489109" y="871857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7190E7-D333-48F9-A9A5-076CE4C736E5}">
      <dsp:nvSpPr>
        <dsp:cNvPr id="0" name=""/>
        <dsp:cNvSpPr/>
      </dsp:nvSpPr>
      <dsp:spPr>
        <a:xfrm>
          <a:off x="1010178" y="1626922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Literature Survey</a:t>
          </a:r>
        </a:p>
      </dsp:txBody>
      <dsp:txXfrm>
        <a:off x="1010178" y="1626922"/>
        <a:ext cx="7381973" cy="464718"/>
      </dsp:txXfrm>
    </dsp:sp>
    <dsp:sp modelId="{9876C0F6-C5EB-4303-834E-B22C5FCE5F8E}">
      <dsp:nvSpPr>
        <dsp:cNvPr id="0" name=""/>
        <dsp:cNvSpPr/>
      </dsp:nvSpPr>
      <dsp:spPr>
        <a:xfrm>
          <a:off x="719730" y="1568832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29E16-4954-45BA-8E46-183879BB792A}">
      <dsp:nvSpPr>
        <dsp:cNvPr id="0" name=""/>
        <dsp:cNvSpPr/>
      </dsp:nvSpPr>
      <dsp:spPr>
        <a:xfrm>
          <a:off x="1083813" y="2324408"/>
          <a:ext cx="7308338" cy="464718"/>
        </a:xfrm>
        <a:prstGeom prst="rect">
          <a:avLst/>
        </a:prstGeom>
        <a:solidFill>
          <a:schemeClr val="accent2">
            <a:tint val="70000"/>
            <a:lumMod val="104000"/>
          </a:schemeClr>
        </a:solidFill>
        <a:ln w="9525" cap="rnd" cmpd="sng" algn="ctr">
          <a:solidFill>
            <a:schemeClr val="accent2">
              <a:shade val="90000"/>
            </a:schemeClr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Objectives</a:t>
          </a:r>
        </a:p>
      </dsp:txBody>
      <dsp:txXfrm>
        <a:off x="1083813" y="2324408"/>
        <a:ext cx="7308338" cy="464718"/>
      </dsp:txXfrm>
    </dsp:sp>
    <dsp:sp modelId="{C90CF886-3A73-412A-AC54-5C3ECB99EBBD}">
      <dsp:nvSpPr>
        <dsp:cNvPr id="0" name=""/>
        <dsp:cNvSpPr/>
      </dsp:nvSpPr>
      <dsp:spPr>
        <a:xfrm>
          <a:off x="793364" y="2266318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CF491-E59D-4D14-A9CF-28FD7A595676}">
      <dsp:nvSpPr>
        <dsp:cNvPr id="0" name=""/>
        <dsp:cNvSpPr/>
      </dsp:nvSpPr>
      <dsp:spPr>
        <a:xfrm>
          <a:off x="1010178" y="3021894"/>
          <a:ext cx="738197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Dataset</a:t>
          </a:r>
        </a:p>
      </dsp:txBody>
      <dsp:txXfrm>
        <a:off x="1010178" y="3021894"/>
        <a:ext cx="7381973" cy="464718"/>
      </dsp:txXfrm>
    </dsp:sp>
    <dsp:sp modelId="{30FBC0A2-24A8-4D22-B538-B781839536A1}">
      <dsp:nvSpPr>
        <dsp:cNvPr id="0" name=""/>
        <dsp:cNvSpPr/>
      </dsp:nvSpPr>
      <dsp:spPr>
        <a:xfrm>
          <a:off x="719730" y="2963804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CEBA34-D45B-4A48-9D91-CA3D74B177B2}">
      <dsp:nvSpPr>
        <dsp:cNvPr id="0" name=""/>
        <dsp:cNvSpPr/>
      </dsp:nvSpPr>
      <dsp:spPr>
        <a:xfrm>
          <a:off x="779558" y="3718869"/>
          <a:ext cx="7612593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Methodology and Experimental Results</a:t>
          </a:r>
        </a:p>
      </dsp:txBody>
      <dsp:txXfrm>
        <a:off x="779558" y="3718869"/>
        <a:ext cx="7612593" cy="464718"/>
      </dsp:txXfrm>
    </dsp:sp>
    <dsp:sp modelId="{E182E914-8310-4023-BD20-4E5DAFF82C1E}">
      <dsp:nvSpPr>
        <dsp:cNvPr id="0" name=""/>
        <dsp:cNvSpPr/>
      </dsp:nvSpPr>
      <dsp:spPr>
        <a:xfrm>
          <a:off x="489109" y="3660779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02999-2CC0-4ECD-81F5-645F69BF0182}">
      <dsp:nvSpPr>
        <dsp:cNvPr id="0" name=""/>
        <dsp:cNvSpPr/>
      </dsp:nvSpPr>
      <dsp:spPr>
        <a:xfrm>
          <a:off x="358714" y="4416355"/>
          <a:ext cx="8033437" cy="464718"/>
        </a:xfrm>
        <a:prstGeom prst="rect">
          <a:avLst/>
        </a:prstGeom>
        <a:solidFill>
          <a:schemeClr val="accent6">
            <a:tint val="70000"/>
            <a:lumMod val="104000"/>
          </a:schemeClr>
        </a:solidFill>
        <a:ln w="9525" cap="rnd" cmpd="sng" algn="ctr">
          <a:solidFill>
            <a:schemeClr val="accent6">
              <a:shade val="90000"/>
            </a:schemeClr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36887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 and Future Work</a:t>
          </a:r>
        </a:p>
      </dsp:txBody>
      <dsp:txXfrm>
        <a:off x="358714" y="4416355"/>
        <a:ext cx="8033437" cy="464718"/>
      </dsp:txXfrm>
    </dsp:sp>
    <dsp:sp modelId="{64584B58-8C14-44F5-BE10-CA9820CEA671}">
      <dsp:nvSpPr>
        <dsp:cNvPr id="0" name=""/>
        <dsp:cNvSpPr/>
      </dsp:nvSpPr>
      <dsp:spPr>
        <a:xfrm>
          <a:off x="68265" y="4358265"/>
          <a:ext cx="580897" cy="580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7" Type="http://schemas.openxmlformats.org/officeDocument/2006/relationships/image" Target="../media/image3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3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12.xml"/><Relationship Id="rId7" Type="http://schemas.openxmlformats.org/officeDocument/2006/relationships/image" Target="../media/image12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3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3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3" Type="http://schemas.openxmlformats.org/officeDocument/2006/relationships/diagramLayout" Target="../diagrams/layout5.xml"/><Relationship Id="rId7" Type="http://schemas.openxmlformats.org/officeDocument/2006/relationships/image" Target="../media/image4.jpeg"/><Relationship Id="rId12" Type="http://schemas.microsoft.com/office/2007/relationships/diagramDrawing" Target="../diagrams/drawing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11" Type="http://schemas.openxmlformats.org/officeDocument/2006/relationships/diagramColors" Target="../diagrams/colors6.xml"/><Relationship Id="rId5" Type="http://schemas.openxmlformats.org/officeDocument/2006/relationships/diagramColors" Target="../diagrams/colors5.xml"/><Relationship Id="rId10" Type="http://schemas.openxmlformats.org/officeDocument/2006/relationships/diagramQuickStyle" Target="../diagrams/quickStyle6.xml"/><Relationship Id="rId4" Type="http://schemas.openxmlformats.org/officeDocument/2006/relationships/diagramQuickStyle" Target="../diagrams/quickStyle5.xml"/><Relationship Id="rId9" Type="http://schemas.openxmlformats.org/officeDocument/2006/relationships/diagramLayout" Target="../diagrams/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3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5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3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3100B1A-AFF6-458F-8663-E67D2FE914E1}"/>
              </a:ext>
            </a:extLst>
          </p:cNvPr>
          <p:cNvSpPr/>
          <p:nvPr/>
        </p:nvSpPr>
        <p:spPr>
          <a:xfrm>
            <a:off x="186431" y="1828799"/>
            <a:ext cx="12005569" cy="126950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a Dataset and Deep Learning Models for Named Entity Recognition and Joint Word Segmentation in Sanskrit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0934D6-875A-45D7-B6BF-B041DE833201}"/>
              </a:ext>
            </a:extLst>
          </p:cNvPr>
          <p:cNvSpPr/>
          <p:nvPr/>
        </p:nvSpPr>
        <p:spPr>
          <a:xfrm>
            <a:off x="186431" y="3873162"/>
            <a:ext cx="3657600" cy="6303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Razorshi </a:t>
            </a:r>
            <a:r>
              <a:rPr lang="en-I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Prozzwal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Talukder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B70740-FC9B-4462-9462-0722AE2BCFE8}"/>
              </a:ext>
            </a:extLst>
          </p:cNvPr>
          <p:cNvSpPr/>
          <p:nvPr/>
        </p:nvSpPr>
        <p:spPr>
          <a:xfrm>
            <a:off x="186431" y="4809755"/>
            <a:ext cx="3657600" cy="8966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Guided By:</a:t>
            </a:r>
          </a:p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Prof. Pawan Goyal </a:t>
            </a:r>
          </a:p>
          <a:p>
            <a:pPr algn="ctr"/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Sujoy Sarkar(</a:t>
            </a:r>
            <a:r>
              <a:rPr lang="en-I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Phd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CD181F-D04B-4BCF-A696-D982F053AA4C}"/>
              </a:ext>
            </a:extLst>
          </p:cNvPr>
          <p:cNvSpPr/>
          <p:nvPr/>
        </p:nvSpPr>
        <p:spPr>
          <a:xfrm>
            <a:off x="3968319" y="3873162"/>
            <a:ext cx="8037250" cy="187318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648000" rtlCol="0" anchor="ctr">
            <a:noAutofit/>
          </a:bodyPr>
          <a:lstStyle/>
          <a:p>
            <a:pPr algn="ctr"/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</a:p>
          <a:p>
            <a:pPr algn="ctr"/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Indian Institute of Engineering Kharagpur</a:t>
            </a:r>
          </a:p>
          <a:p>
            <a:pPr algn="ctr"/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D24269-09FD-4591-B8F5-C5E1C437C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2907" y="4011110"/>
            <a:ext cx="1597290" cy="15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828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E3B3CE-00D9-4597-9CBE-2EA2C6D39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982" y="2075122"/>
            <a:ext cx="2796465" cy="26248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A16534-03F6-4B51-96C4-D0F5736CDAFE}"/>
              </a:ext>
            </a:extLst>
          </p:cNvPr>
          <p:cNvCxnSpPr>
            <a:cxnSpLocks/>
          </p:cNvCxnSpPr>
          <p:nvPr/>
        </p:nvCxnSpPr>
        <p:spPr>
          <a:xfrm>
            <a:off x="5015883" y="1384917"/>
            <a:ext cx="0" cy="5473083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70D3E19-C2A4-44C8-982E-78DF8EF9482C}"/>
              </a:ext>
            </a:extLst>
          </p:cNvPr>
          <p:cNvSpPr/>
          <p:nvPr/>
        </p:nvSpPr>
        <p:spPr>
          <a:xfrm>
            <a:off x="4838333" y="1902007"/>
            <a:ext cx="355100" cy="3462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CD09B6F-E272-40B2-9D1B-0883F803CED3}"/>
              </a:ext>
            </a:extLst>
          </p:cNvPr>
          <p:cNvSpPr/>
          <p:nvPr/>
        </p:nvSpPr>
        <p:spPr>
          <a:xfrm>
            <a:off x="4838333" y="4254943"/>
            <a:ext cx="355100" cy="3462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FDEB63-B590-4707-94FC-1C93DC5CE590}"/>
              </a:ext>
            </a:extLst>
          </p:cNvPr>
          <p:cNvSpPr txBox="1"/>
          <p:nvPr/>
        </p:nvSpPr>
        <p:spPr>
          <a:xfrm>
            <a:off x="4057095" y="370545"/>
            <a:ext cx="4980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7F657B-2CCE-47B9-AE74-9863F3FF14E5}"/>
              </a:ext>
            </a:extLst>
          </p:cNvPr>
          <p:cNvSpPr/>
          <p:nvPr/>
        </p:nvSpPr>
        <p:spPr>
          <a:xfrm>
            <a:off x="5370983" y="2782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Testing NER model by preparing data with Automatic Segmentation and identifying the challenges there.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274480-CC53-495F-B585-C8D373D94D88}"/>
              </a:ext>
            </a:extLst>
          </p:cNvPr>
          <p:cNvSpPr/>
          <p:nvPr/>
        </p:nvSpPr>
        <p:spPr>
          <a:xfrm>
            <a:off x="5370983" y="4231840"/>
            <a:ext cx="48141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Preparing the NER data with Gold Segmentation. </a:t>
            </a:r>
            <a:endParaRPr lang="en-IN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3146A53-95D3-482B-B89B-8D999644C0CC}"/>
              </a:ext>
            </a:extLst>
          </p:cNvPr>
          <p:cNvSpPr/>
          <p:nvPr/>
        </p:nvSpPr>
        <p:spPr>
          <a:xfrm>
            <a:off x="4838333" y="5473083"/>
            <a:ext cx="355100" cy="3462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4652AD-4386-421E-84CC-F3AF4802EDCB}"/>
              </a:ext>
            </a:extLst>
          </p:cNvPr>
          <p:cNvSpPr/>
          <p:nvPr/>
        </p:nvSpPr>
        <p:spPr>
          <a:xfrm>
            <a:off x="4838333" y="2960252"/>
            <a:ext cx="355100" cy="3462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B48B2C-F401-41DC-B280-7AA511D46D67}"/>
              </a:ext>
            </a:extLst>
          </p:cNvPr>
          <p:cNvSpPr/>
          <p:nvPr/>
        </p:nvSpPr>
        <p:spPr>
          <a:xfrm>
            <a:off x="5370983" y="18789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Manual classification of Entity names from Mahabharata.</a:t>
            </a:r>
            <a:endParaRPr lang="en-IN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2F5AFB-07E0-465A-8DEB-A337DC69F2FD}"/>
              </a:ext>
            </a:extLst>
          </p:cNvPr>
          <p:cNvSpPr/>
          <p:nvPr/>
        </p:nvSpPr>
        <p:spPr>
          <a:xfrm>
            <a:off x="5359024" y="5473083"/>
            <a:ext cx="5295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Developing Joint model and identifying the challenges.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5322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B52275-E174-4DB7-9A7E-204EFB7D3BE8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568289469"/>
              </p:ext>
            </p:extLst>
          </p:nvPr>
        </p:nvGraphicFramePr>
        <p:xfrm>
          <a:off x="2840856" y="1365423"/>
          <a:ext cx="8460418" cy="5113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A4D662-5E0F-433D-AD73-752831475096}"/>
              </a:ext>
            </a:extLst>
          </p:cNvPr>
          <p:cNvSpPr txBox="1"/>
          <p:nvPr/>
        </p:nvSpPr>
        <p:spPr>
          <a:xfrm>
            <a:off x="3471170" y="719092"/>
            <a:ext cx="6374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8A3784-9ED2-4CDB-899D-BE35E5CDD5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726" y="2728143"/>
            <a:ext cx="2322991" cy="2288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2648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1CA43C-729A-48D1-8400-7F35EEE81E55}"/>
              </a:ext>
            </a:extLst>
          </p:cNvPr>
          <p:cNvSpPr txBox="1"/>
          <p:nvPr/>
        </p:nvSpPr>
        <p:spPr>
          <a:xfrm>
            <a:off x="3432698" y="268368"/>
            <a:ext cx="6724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Dataset (Being Developed)</a:t>
            </a:r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AFD59EC1-A94F-40F5-8CB0-9108D3A0146B}"/>
              </a:ext>
            </a:extLst>
          </p:cNvPr>
          <p:cNvSpPr/>
          <p:nvPr/>
        </p:nvSpPr>
        <p:spPr>
          <a:xfrm>
            <a:off x="2308194" y="1440984"/>
            <a:ext cx="3009529" cy="656947"/>
          </a:xfrm>
          <a:prstGeom prst="homePlat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I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Itihasa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(Mahabharata) Dataset Details</a:t>
            </a:r>
          </a:p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16C0CC4-3353-462F-BFD0-14F206377182}"/>
              </a:ext>
            </a:extLst>
          </p:cNvPr>
          <p:cNvSpPr/>
          <p:nvPr/>
        </p:nvSpPr>
        <p:spPr>
          <a:xfrm>
            <a:off x="3432698" y="2249396"/>
            <a:ext cx="4864963" cy="1242874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None/>
            </a:pP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yudhiṣṭhiro'pi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kaitavyamulūkamidamabravīt</a:t>
            </a:r>
            <a:endParaRPr lang="en-IN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>
              <a:buNone/>
            </a:pP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ulūka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madvaco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brūhi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gatvā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tāta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suyodhanam</a:t>
            </a:r>
            <a:endParaRPr lang="en-IN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C5A2FC3-3FD6-40FB-BAE2-0EE591650980}"/>
              </a:ext>
            </a:extLst>
          </p:cNvPr>
          <p:cNvSpPr/>
          <p:nvPr/>
        </p:nvSpPr>
        <p:spPr>
          <a:xfrm>
            <a:off x="603680" y="4416638"/>
            <a:ext cx="1828800" cy="174890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Token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0EFE11-2DEF-41B7-86A3-F321D98EC914}"/>
              </a:ext>
            </a:extLst>
          </p:cNvPr>
          <p:cNvSpPr/>
          <p:nvPr/>
        </p:nvSpPr>
        <p:spPr>
          <a:xfrm>
            <a:off x="3255145" y="3660947"/>
            <a:ext cx="2512379" cy="6569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kaitavyamulūkamidamabravīt</a:t>
            </a:r>
            <a:endParaRPr lang="en-IN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A724CDF-0169-4A3B-8CB2-7A03897F3E57}"/>
              </a:ext>
            </a:extLst>
          </p:cNvPr>
          <p:cNvCxnSpPr>
            <a:cxnSpLocks/>
          </p:cNvCxnSpPr>
          <p:nvPr/>
        </p:nvCxnSpPr>
        <p:spPr>
          <a:xfrm flipV="1">
            <a:off x="2431001" y="4136995"/>
            <a:ext cx="729448" cy="5958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6488C66-AAE4-4204-9B72-F658F793F52F}"/>
              </a:ext>
            </a:extLst>
          </p:cNvPr>
          <p:cNvCxnSpPr>
            <a:cxnSpLocks/>
          </p:cNvCxnSpPr>
          <p:nvPr/>
        </p:nvCxnSpPr>
        <p:spPr>
          <a:xfrm flipV="1">
            <a:off x="2527176" y="4732893"/>
            <a:ext cx="680621" cy="3096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78947E5-CAEC-4B03-A390-FE913E6B5094}"/>
              </a:ext>
            </a:extLst>
          </p:cNvPr>
          <p:cNvCxnSpPr>
            <a:cxnSpLocks/>
          </p:cNvCxnSpPr>
          <p:nvPr/>
        </p:nvCxnSpPr>
        <p:spPr>
          <a:xfrm>
            <a:off x="2527176" y="5377618"/>
            <a:ext cx="633273" cy="1587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135CFE7-50A8-4A4D-9D80-62F76110086C}"/>
              </a:ext>
            </a:extLst>
          </p:cNvPr>
          <p:cNvCxnSpPr>
            <a:cxnSpLocks/>
          </p:cNvCxnSpPr>
          <p:nvPr/>
        </p:nvCxnSpPr>
        <p:spPr>
          <a:xfrm>
            <a:off x="2429522" y="5733306"/>
            <a:ext cx="730927" cy="5265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0CFB0C8E-7E0A-45D3-B98F-547D210B705A}"/>
              </a:ext>
            </a:extLst>
          </p:cNvPr>
          <p:cNvSpPr/>
          <p:nvPr/>
        </p:nvSpPr>
        <p:spPr>
          <a:xfrm>
            <a:off x="3255144" y="4416638"/>
            <a:ext cx="2512379" cy="6569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yudhiṣṭhiro'pi</a:t>
            </a:r>
            <a:endParaRPr lang="en-IN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0EF6E9C-B555-4528-A36A-B39BAE2E3CDF}"/>
              </a:ext>
            </a:extLst>
          </p:cNvPr>
          <p:cNvSpPr/>
          <p:nvPr/>
        </p:nvSpPr>
        <p:spPr>
          <a:xfrm>
            <a:off x="3255144" y="5172329"/>
            <a:ext cx="2512379" cy="6569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suyodhanam</a:t>
            </a:r>
            <a:endParaRPr lang="en-IN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EAD934F-07E7-442A-8308-8E3EC1EC29BA}"/>
              </a:ext>
            </a:extLst>
          </p:cNvPr>
          <p:cNvSpPr/>
          <p:nvPr/>
        </p:nvSpPr>
        <p:spPr>
          <a:xfrm>
            <a:off x="3255143" y="5931375"/>
            <a:ext cx="2512379" cy="6569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ulūka</a:t>
            </a:r>
            <a:endParaRPr lang="en-IN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Left Brace 57">
            <a:extLst>
              <a:ext uri="{FF2B5EF4-FFF2-40B4-BE49-F238E27FC236}">
                <a16:creationId xmlns:a16="http://schemas.microsoft.com/office/drawing/2014/main" id="{48B4723D-3E6B-40C1-A4C2-54446B6B0D71}"/>
              </a:ext>
            </a:extLst>
          </p:cNvPr>
          <p:cNvSpPr/>
          <p:nvPr/>
        </p:nvSpPr>
        <p:spPr>
          <a:xfrm>
            <a:off x="6683329" y="3687581"/>
            <a:ext cx="139227" cy="611266"/>
          </a:xfrm>
          <a:prstGeom prst="leftBrace">
            <a:avLst>
              <a:gd name="adj1" fmla="val 35000"/>
              <a:gd name="adj2" fmla="val 50000"/>
            </a:avLst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22F1094-4716-4F0A-8516-BEAEE095B243}"/>
              </a:ext>
            </a:extLst>
          </p:cNvPr>
          <p:cNvCxnSpPr>
            <a:cxnSpLocks/>
          </p:cNvCxnSpPr>
          <p:nvPr/>
        </p:nvCxnSpPr>
        <p:spPr>
          <a:xfrm>
            <a:off x="5903651" y="3989420"/>
            <a:ext cx="7368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56BFEADA-056C-49BA-B5BE-768C540D5CA3}"/>
              </a:ext>
            </a:extLst>
          </p:cNvPr>
          <p:cNvSpPr txBox="1"/>
          <p:nvPr/>
        </p:nvSpPr>
        <p:spPr>
          <a:xfrm>
            <a:off x="5992428" y="3684228"/>
            <a:ext cx="64807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</a:p>
        </p:txBody>
      </p:sp>
      <p:sp>
        <p:nvSpPr>
          <p:cNvPr id="66" name="Left Brace 65">
            <a:extLst>
              <a:ext uri="{FF2B5EF4-FFF2-40B4-BE49-F238E27FC236}">
                <a16:creationId xmlns:a16="http://schemas.microsoft.com/office/drawing/2014/main" id="{5BBE1F4E-58FB-4E79-93D4-654425A8CE71}"/>
              </a:ext>
            </a:extLst>
          </p:cNvPr>
          <p:cNvSpPr/>
          <p:nvPr/>
        </p:nvSpPr>
        <p:spPr>
          <a:xfrm>
            <a:off x="6693685" y="4417027"/>
            <a:ext cx="139227" cy="611266"/>
          </a:xfrm>
          <a:prstGeom prst="leftBrace">
            <a:avLst>
              <a:gd name="adj1" fmla="val 35000"/>
              <a:gd name="adj2" fmla="val 50000"/>
            </a:avLst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88DB2CC-4097-46A8-9964-080475F8EF21}"/>
              </a:ext>
            </a:extLst>
          </p:cNvPr>
          <p:cNvCxnSpPr>
            <a:cxnSpLocks/>
          </p:cNvCxnSpPr>
          <p:nvPr/>
        </p:nvCxnSpPr>
        <p:spPr>
          <a:xfrm>
            <a:off x="5914007" y="4718866"/>
            <a:ext cx="7368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D70C9F-D3C9-4CC2-A875-A4675E3CEB7E}"/>
              </a:ext>
            </a:extLst>
          </p:cNvPr>
          <p:cNvSpPr txBox="1"/>
          <p:nvPr/>
        </p:nvSpPr>
        <p:spPr>
          <a:xfrm>
            <a:off x="6002784" y="4413674"/>
            <a:ext cx="64807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199C86A-AFF9-4AFC-8F87-8C246F56D73E}"/>
              </a:ext>
            </a:extLst>
          </p:cNvPr>
          <p:cNvSpPr txBox="1"/>
          <p:nvPr/>
        </p:nvSpPr>
        <p:spPr>
          <a:xfrm>
            <a:off x="6865387" y="3684227"/>
            <a:ext cx="16216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I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Kaitavya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I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ulūka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00BD2B-6B30-483C-8EA3-575A56AB85F4}"/>
              </a:ext>
            </a:extLst>
          </p:cNvPr>
          <p:cNvSpPr txBox="1"/>
          <p:nvPr/>
        </p:nvSpPr>
        <p:spPr>
          <a:xfrm>
            <a:off x="6886115" y="4552173"/>
            <a:ext cx="16009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IN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yudhiṣṭhira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</a:p>
        </p:txBody>
      </p:sp>
      <p:sp>
        <p:nvSpPr>
          <p:cNvPr id="71" name="Left Brace 70">
            <a:extLst>
              <a:ext uri="{FF2B5EF4-FFF2-40B4-BE49-F238E27FC236}">
                <a16:creationId xmlns:a16="http://schemas.microsoft.com/office/drawing/2014/main" id="{F53B6AA2-4A17-4D0A-B17A-8BC50885BFA6}"/>
              </a:ext>
            </a:extLst>
          </p:cNvPr>
          <p:cNvSpPr/>
          <p:nvPr/>
        </p:nvSpPr>
        <p:spPr>
          <a:xfrm>
            <a:off x="6711440" y="5109487"/>
            <a:ext cx="139227" cy="611266"/>
          </a:xfrm>
          <a:prstGeom prst="leftBrace">
            <a:avLst>
              <a:gd name="adj1" fmla="val 35000"/>
              <a:gd name="adj2" fmla="val 50000"/>
            </a:avLst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7078338A-2D2C-43C9-A042-12918C482F68}"/>
              </a:ext>
            </a:extLst>
          </p:cNvPr>
          <p:cNvCxnSpPr>
            <a:cxnSpLocks/>
          </p:cNvCxnSpPr>
          <p:nvPr/>
        </p:nvCxnSpPr>
        <p:spPr>
          <a:xfrm>
            <a:off x="5931762" y="5411326"/>
            <a:ext cx="7368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1102072F-050A-4C88-B5A2-184E50D6D76A}"/>
              </a:ext>
            </a:extLst>
          </p:cNvPr>
          <p:cNvSpPr txBox="1"/>
          <p:nvPr/>
        </p:nvSpPr>
        <p:spPr>
          <a:xfrm>
            <a:off x="6020539" y="5106134"/>
            <a:ext cx="64807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</a:p>
        </p:txBody>
      </p:sp>
      <p:sp>
        <p:nvSpPr>
          <p:cNvPr id="74" name="Left Brace 73">
            <a:extLst>
              <a:ext uri="{FF2B5EF4-FFF2-40B4-BE49-F238E27FC236}">
                <a16:creationId xmlns:a16="http://schemas.microsoft.com/office/drawing/2014/main" id="{9DC4DFA5-3907-47A4-B8B7-E4D4235D1D25}"/>
              </a:ext>
            </a:extLst>
          </p:cNvPr>
          <p:cNvSpPr/>
          <p:nvPr/>
        </p:nvSpPr>
        <p:spPr>
          <a:xfrm>
            <a:off x="6721796" y="5838933"/>
            <a:ext cx="139227" cy="611266"/>
          </a:xfrm>
          <a:prstGeom prst="leftBrace">
            <a:avLst>
              <a:gd name="adj1" fmla="val 35000"/>
              <a:gd name="adj2" fmla="val 50000"/>
            </a:avLst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EA713F83-33FD-4F81-86C5-BD2E346FF1B8}"/>
              </a:ext>
            </a:extLst>
          </p:cNvPr>
          <p:cNvCxnSpPr>
            <a:cxnSpLocks/>
          </p:cNvCxnSpPr>
          <p:nvPr/>
        </p:nvCxnSpPr>
        <p:spPr>
          <a:xfrm>
            <a:off x="5942118" y="6140772"/>
            <a:ext cx="73684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9CDFCA22-5B0D-4BA5-A053-692FA0C72CFC}"/>
              </a:ext>
            </a:extLst>
          </p:cNvPr>
          <p:cNvSpPr txBox="1"/>
          <p:nvPr/>
        </p:nvSpPr>
        <p:spPr>
          <a:xfrm>
            <a:off x="6030895" y="5835580"/>
            <a:ext cx="64807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5CF8F64-8C6A-48F6-A029-DED8DD32FD3F}"/>
              </a:ext>
            </a:extLst>
          </p:cNvPr>
          <p:cNvSpPr txBox="1"/>
          <p:nvPr/>
        </p:nvSpPr>
        <p:spPr>
          <a:xfrm>
            <a:off x="6949737" y="5974079"/>
            <a:ext cx="153731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IN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ulūka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4C123E6-5CF1-49F3-823F-AD3750804639}"/>
              </a:ext>
            </a:extLst>
          </p:cNvPr>
          <p:cNvSpPr txBox="1"/>
          <p:nvPr/>
        </p:nvSpPr>
        <p:spPr>
          <a:xfrm>
            <a:off x="6914225" y="5257437"/>
            <a:ext cx="157282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IN" sz="1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suyodhana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05516E3C-D89A-405E-9C7D-78749EA4401A}"/>
              </a:ext>
            </a:extLst>
          </p:cNvPr>
          <p:cNvSpPr/>
          <p:nvPr/>
        </p:nvSpPr>
        <p:spPr>
          <a:xfrm>
            <a:off x="8711942" y="5257436"/>
            <a:ext cx="3182406" cy="716643"/>
          </a:xfrm>
          <a:prstGeom prst="rect">
            <a:avLst/>
          </a:prstGeom>
        </p:spPr>
        <p:style>
          <a:lnRef idx="1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386417"/>
              <a:satOff val="16043"/>
              <a:lumOff val="7456"/>
              <a:alphaOff val="0"/>
            </a:schemeClr>
          </a:fillRef>
          <a:effectRef idx="1">
            <a:schemeClr val="accent1">
              <a:tint val="50000"/>
              <a:hueOff val="386417"/>
              <a:satOff val="16043"/>
              <a:lumOff val="7456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classification of Entities.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Boundaries of NEs are no given</a:t>
            </a:r>
            <a:endParaRPr lang="en-IN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35AF120-6F5A-43C1-A6EB-E34FB7BD9DBD}"/>
              </a:ext>
            </a:extLst>
          </p:cNvPr>
          <p:cNvSpPr txBox="1"/>
          <p:nvPr/>
        </p:nvSpPr>
        <p:spPr>
          <a:xfrm>
            <a:off x="5445279" y="1519951"/>
            <a:ext cx="4882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74K verses with 10k Entities, and 1.09L Mentions </a:t>
            </a:r>
            <a:endParaRPr lang="en-IN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63CF30D-21DC-49FE-9E3F-6FB54BC881C5}"/>
              </a:ext>
            </a:extLst>
          </p:cNvPr>
          <p:cNvSpPr txBox="1"/>
          <p:nvPr/>
        </p:nvSpPr>
        <p:spPr>
          <a:xfrm>
            <a:off x="9623396" y="4732893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2169236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8625E7-4BCE-4218-9163-4CA51B434914}"/>
              </a:ext>
            </a:extLst>
          </p:cNvPr>
          <p:cNvSpPr txBox="1"/>
          <p:nvPr/>
        </p:nvSpPr>
        <p:spPr>
          <a:xfrm>
            <a:off x="3724430" y="637758"/>
            <a:ext cx="5237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Classification of Mahabharata Names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DEA3E9-085E-41CA-9915-5BECA8ED5D56}"/>
              </a:ext>
            </a:extLst>
          </p:cNvPr>
          <p:cNvSpPr txBox="1"/>
          <p:nvPr/>
        </p:nvSpPr>
        <p:spPr>
          <a:xfrm>
            <a:off x="4358937" y="2018291"/>
            <a:ext cx="415530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of 10K Entities into three class labels</a:t>
            </a: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A8BD244-96B7-4EBD-91EA-4FDEC85A98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1174490"/>
              </p:ext>
            </p:extLst>
          </p:nvPr>
        </p:nvGraphicFramePr>
        <p:xfrm>
          <a:off x="3977197" y="1191278"/>
          <a:ext cx="4731798" cy="765616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577266">
                  <a:extLst>
                    <a:ext uri="{9D8B030D-6E8A-4147-A177-3AD203B41FA5}">
                      <a16:colId xmlns:a16="http://schemas.microsoft.com/office/drawing/2014/main" val="347021858"/>
                    </a:ext>
                  </a:extLst>
                </a:gridCol>
                <a:gridCol w="1577266">
                  <a:extLst>
                    <a:ext uri="{9D8B030D-6E8A-4147-A177-3AD203B41FA5}">
                      <a16:colId xmlns:a16="http://schemas.microsoft.com/office/drawing/2014/main" val="31758481"/>
                    </a:ext>
                  </a:extLst>
                </a:gridCol>
                <a:gridCol w="1577266">
                  <a:extLst>
                    <a:ext uri="{9D8B030D-6E8A-4147-A177-3AD203B41FA5}">
                      <a16:colId xmlns:a16="http://schemas.microsoft.com/office/drawing/2014/main" val="3744204542"/>
                    </a:ext>
                  </a:extLst>
                </a:gridCol>
              </a:tblGrid>
              <a:tr h="382808"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Miscellaneous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141334"/>
                  </a:ext>
                </a:extLst>
              </a:tr>
              <a:tr h="382808"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394692"/>
                  </a:ext>
                </a:extLst>
              </a:tr>
            </a:tbl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E689CA2-64F1-402C-9E2E-7875EC75510D}"/>
              </a:ext>
            </a:extLst>
          </p:cNvPr>
          <p:cNvSpPr/>
          <p:nvPr/>
        </p:nvSpPr>
        <p:spPr>
          <a:xfrm>
            <a:off x="1091953" y="2681053"/>
            <a:ext cx="4474346" cy="58477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yuvanASva</a:t>
            </a:r>
            <a:r>
              <a:rPr lang="en-IN" dirty="0">
                <a:solidFill>
                  <a:srgbClr val="000000"/>
                </a:solidFill>
                <a:latin typeface="Times New Roman" panose="02020603050405020304" pitchFamily="18" charset="0"/>
              </a:rPr>
              <a:t> :    </a:t>
            </a:r>
            <a:r>
              <a:rPr lang="en-IN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Yuvanāśva</a:t>
            </a:r>
            <a:r>
              <a:rPr lang="en-IN" dirty="0">
                <a:solidFill>
                  <a:srgbClr val="000000"/>
                </a:solidFill>
                <a:latin typeface="Times New Roman" panose="02020603050405020304" pitchFamily="18" charset="0"/>
              </a:rPr>
              <a:t>, an ancient king</a:t>
            </a:r>
            <a:endParaRPr lang="en-IN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7D9D55D-A091-421B-948F-CEE65B9E774D}"/>
              </a:ext>
            </a:extLst>
          </p:cNvPr>
          <p:cNvCxnSpPr>
            <a:cxnSpLocks/>
          </p:cNvCxnSpPr>
          <p:nvPr/>
        </p:nvCxnSpPr>
        <p:spPr>
          <a:xfrm>
            <a:off x="5727577" y="2968485"/>
            <a:ext cx="1711910" cy="203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4D8FB6B-C903-4F8D-9A9C-37BAF8BCF7BC}"/>
              </a:ext>
            </a:extLst>
          </p:cNvPr>
          <p:cNvSpPr txBox="1"/>
          <p:nvPr/>
        </p:nvSpPr>
        <p:spPr>
          <a:xfrm>
            <a:off x="5841508" y="2496387"/>
            <a:ext cx="139379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300" dirty="0">
                <a:solidFill>
                  <a:srgbClr val="000000"/>
                </a:solidFill>
                <a:latin typeface="Times New Roman" panose="02020603050405020304" pitchFamily="18" charset="0"/>
              </a:rPr>
              <a:t>Descriptions are scrapped from</a:t>
            </a:r>
            <a:endParaRPr lang="en-IN" sz="1300" dirty="0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0B22DA27-24CD-4D5F-968D-085EFF57DE1D}"/>
              </a:ext>
            </a:extLst>
          </p:cNvPr>
          <p:cNvSpPr/>
          <p:nvPr/>
        </p:nvSpPr>
        <p:spPr>
          <a:xfrm>
            <a:off x="7482317" y="2693278"/>
            <a:ext cx="139227" cy="611266"/>
          </a:xfrm>
          <a:prstGeom prst="leftBrace">
            <a:avLst>
              <a:gd name="adj1" fmla="val 35000"/>
              <a:gd name="adj2" fmla="val 50000"/>
            </a:avLst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49C658-69C9-4BDF-9D61-CDAF8D3CA8C4}"/>
              </a:ext>
            </a:extLst>
          </p:cNvPr>
          <p:cNvSpPr txBox="1"/>
          <p:nvPr/>
        </p:nvSpPr>
        <p:spPr>
          <a:xfrm>
            <a:off x="7664375" y="2689924"/>
            <a:ext cx="3938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</a:rPr>
              <a:t>Index to the Names in Mahabharata Dictionary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Monier</a:t>
            </a:r>
            <a:r>
              <a:rPr lang="en-IN" sz="1400" dirty="0">
                <a:solidFill>
                  <a:srgbClr val="000000"/>
                </a:solidFill>
                <a:latin typeface="Times New Roman" panose="02020603050405020304" pitchFamily="18" charset="0"/>
              </a:rPr>
              <a:t> William Dictionary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2D35BC-A293-4595-B7F0-955EF5DA5A94}"/>
              </a:ext>
            </a:extLst>
          </p:cNvPr>
          <p:cNvSpPr txBox="1"/>
          <p:nvPr/>
        </p:nvSpPr>
        <p:spPr>
          <a:xfrm>
            <a:off x="5566299" y="83760"/>
            <a:ext cx="14237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D3F54DA-B406-4427-A70E-63A1A8BEB02E}"/>
              </a:ext>
            </a:extLst>
          </p:cNvPr>
          <p:cNvSpPr/>
          <p:nvPr/>
        </p:nvSpPr>
        <p:spPr>
          <a:xfrm>
            <a:off x="1488198" y="3372995"/>
            <a:ext cx="2334827" cy="123710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Sanskrit Word Segmentation Using Character-level Recurrent and Convolutional Neural Networks</a:t>
            </a: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44D2B29-ECF4-4F66-A549-823CD42986BC}"/>
              </a:ext>
            </a:extLst>
          </p:cNvPr>
          <p:cNvSpPr/>
          <p:nvPr/>
        </p:nvSpPr>
        <p:spPr>
          <a:xfrm>
            <a:off x="1459623" y="4745842"/>
            <a:ext cx="2334827" cy="453543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</a:rPr>
              <a:t>Existing Dataset</a:t>
            </a: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A97323AE-4FF1-44C7-B23F-C8FB5BDE71CA}"/>
              </a:ext>
            </a:extLst>
          </p:cNvPr>
          <p:cNvSpPr/>
          <p:nvPr/>
        </p:nvSpPr>
        <p:spPr>
          <a:xfrm>
            <a:off x="880243" y="5354469"/>
            <a:ext cx="3478694" cy="123710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457200"/>
            <a:r>
              <a:rPr lang="en-IN" sz="15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kaitavyamulūkamidamabravīt</a:t>
            </a:r>
            <a:r>
              <a:rPr lang="en-IN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['</a:t>
            </a:r>
            <a:r>
              <a:rPr lang="en-IN" sz="15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kaitavya</a:t>
            </a:r>
            <a:r>
              <a:rPr lang="en-IN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', ‘</a:t>
            </a:r>
            <a:r>
              <a:rPr lang="en-IN" sz="15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ulūka</a:t>
            </a:r>
            <a:r>
              <a:rPr lang="en-IN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/>
            <a:b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5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kaitavyam-ulūkam-idam-abravīt</a:t>
            </a:r>
            <a:endParaRPr lang="en-IN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Arrow: Curved Left 27">
            <a:extLst>
              <a:ext uri="{FF2B5EF4-FFF2-40B4-BE49-F238E27FC236}">
                <a16:creationId xmlns:a16="http://schemas.microsoft.com/office/drawing/2014/main" id="{7B4EA9EE-ACB6-4E3D-B66D-BAE2ABAD02D9}"/>
              </a:ext>
            </a:extLst>
          </p:cNvPr>
          <p:cNvSpPr/>
          <p:nvPr/>
        </p:nvSpPr>
        <p:spPr>
          <a:xfrm>
            <a:off x="3823025" y="3991547"/>
            <a:ext cx="329875" cy="91746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9" name="Arrow: Curved Left 28">
            <a:extLst>
              <a:ext uri="{FF2B5EF4-FFF2-40B4-BE49-F238E27FC236}">
                <a16:creationId xmlns:a16="http://schemas.microsoft.com/office/drawing/2014/main" id="{F6C6073B-A183-42B7-B0B7-2C9F75024EF9}"/>
              </a:ext>
            </a:extLst>
          </p:cNvPr>
          <p:cNvSpPr/>
          <p:nvPr/>
        </p:nvSpPr>
        <p:spPr>
          <a:xfrm>
            <a:off x="3812259" y="4988764"/>
            <a:ext cx="329875" cy="69410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B2807F49-BE1E-4E5C-874E-91A629BCCEE7}"/>
              </a:ext>
            </a:extLst>
          </p:cNvPr>
          <p:cNvSpPr/>
          <p:nvPr/>
        </p:nvSpPr>
        <p:spPr>
          <a:xfrm>
            <a:off x="4743220" y="3934969"/>
            <a:ext cx="2196576" cy="1617955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Problems Identified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8C6E2533-70C8-4DAB-B628-068ED49C00B6}"/>
              </a:ext>
            </a:extLst>
          </p:cNvPr>
          <p:cNvSpPr/>
          <p:nvPr/>
        </p:nvSpPr>
        <p:spPr>
          <a:xfrm>
            <a:off x="7324079" y="3685242"/>
            <a:ext cx="4718879" cy="2619292"/>
          </a:xfrm>
          <a:prstGeom prst="round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3324570-BBEE-4727-B94D-A04DCB9FFE54}"/>
              </a:ext>
            </a:extLst>
          </p:cNvPr>
          <p:cNvSpPr txBox="1"/>
          <p:nvPr/>
        </p:nvSpPr>
        <p:spPr>
          <a:xfrm>
            <a:off x="7530116" y="4000956"/>
            <a:ext cx="44810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Names got segmented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sūrya-datta-ādibhiḥ-vīraiḥ-madirā-akṣa-purogamaiḥ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['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sūryadatta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 '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madirākṣa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']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Segmentation not correct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mahā-iṣvāsaidraupadī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['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draupadī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'] 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 did not segment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maitreyodhārtarāṣṭram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['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dhārtarāṣṭra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 '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maitreya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']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32A6E00-D1A0-4191-AD30-5078C38BE314}"/>
              </a:ext>
            </a:extLst>
          </p:cNvPr>
          <p:cNvSpPr txBox="1"/>
          <p:nvPr/>
        </p:nvSpPr>
        <p:spPr>
          <a:xfrm>
            <a:off x="3908750" y="3681203"/>
            <a:ext cx="125942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Tokens: </a:t>
            </a:r>
            <a:r>
              <a:rPr lang="en-IN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9.8 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417BC0E-EC21-4775-BD9A-B1247915FD10}"/>
              </a:ext>
            </a:extLst>
          </p:cNvPr>
          <p:cNvSpPr txBox="1"/>
          <p:nvPr/>
        </p:nvSpPr>
        <p:spPr>
          <a:xfrm>
            <a:off x="4306872" y="5806690"/>
            <a:ext cx="142070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Tokens: </a:t>
            </a:r>
            <a:r>
              <a:rPr lang="en-IN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13 L</a:t>
            </a:r>
          </a:p>
        </p:txBody>
      </p:sp>
    </p:spTree>
    <p:extLst>
      <p:ext uri="{BB962C8B-B14F-4D97-AF65-F5344CB8AC3E}">
        <p14:creationId xmlns:p14="http://schemas.microsoft.com/office/powerpoint/2010/main" val="1071378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E9C20-AD9F-40F3-B18B-DCDAFB4D957B}"/>
              </a:ext>
            </a:extLst>
          </p:cNvPr>
          <p:cNvSpPr/>
          <p:nvPr/>
        </p:nvSpPr>
        <p:spPr>
          <a:xfrm>
            <a:off x="4523237" y="343740"/>
            <a:ext cx="288412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Continue…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EB2BF8B-3950-48D6-B4A4-A098A22956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922371"/>
              </p:ext>
            </p:extLst>
          </p:nvPr>
        </p:nvGraphicFramePr>
        <p:xfrm>
          <a:off x="2314226" y="820794"/>
          <a:ext cx="7563547" cy="2162104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6205263">
                  <a:extLst>
                    <a:ext uri="{9D8B030D-6E8A-4147-A177-3AD203B41FA5}">
                      <a16:colId xmlns:a16="http://schemas.microsoft.com/office/drawing/2014/main" val="2470817236"/>
                    </a:ext>
                  </a:extLst>
                </a:gridCol>
                <a:gridCol w="1358284">
                  <a:extLst>
                    <a:ext uri="{9D8B030D-6E8A-4147-A177-3AD203B41FA5}">
                      <a16:colId xmlns:a16="http://schemas.microsoft.com/office/drawing/2014/main" val="4068351875"/>
                    </a:ext>
                  </a:extLst>
                </a:gridCol>
              </a:tblGrid>
              <a:tr h="447332">
                <a:tc>
                  <a:txBody>
                    <a:bodyPr/>
                    <a:lstStyle/>
                    <a:p>
                      <a:pPr algn="just"/>
                      <a:r>
                        <a:rPr lang="en-US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Token contains multiple names and is not segmented</a:t>
                      </a:r>
                      <a:endParaRPr lang="en-IN" sz="15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2788088"/>
                  </a:ext>
                </a:extLst>
              </a:tr>
              <a:tr h="447332">
                <a:tc>
                  <a:txBody>
                    <a:bodyPr/>
                    <a:lstStyle/>
                    <a:p>
                      <a:pPr algn="just"/>
                      <a:r>
                        <a:rPr lang="en-US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Token contains a single entity name and is segmented</a:t>
                      </a:r>
                      <a:endParaRPr lang="en-IN" sz="15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7133272"/>
                  </a:ext>
                </a:extLst>
              </a:tr>
              <a:tr h="633720">
                <a:tc>
                  <a:txBody>
                    <a:bodyPr/>
                    <a:lstStyle/>
                    <a:p>
                      <a:pPr algn="just"/>
                      <a:r>
                        <a:rPr lang="en-US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Token contains entity name </a:t>
                      </a:r>
                      <a:r>
                        <a:rPr lang="en-US" sz="1500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Sandhied</a:t>
                      </a:r>
                      <a:r>
                        <a:rPr lang="en-US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with other words and the name is not segmented</a:t>
                      </a:r>
                      <a:endParaRPr lang="en-IN" sz="15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8591387"/>
                  </a:ext>
                </a:extLst>
              </a:tr>
              <a:tr h="633720">
                <a:tc>
                  <a:txBody>
                    <a:bodyPr/>
                    <a:lstStyle/>
                    <a:p>
                      <a:pPr algn="just"/>
                      <a:r>
                        <a:rPr lang="en-US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Token contains entity name </a:t>
                      </a:r>
                      <a:r>
                        <a:rPr lang="en-US" sz="1500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Sandhied</a:t>
                      </a:r>
                      <a:r>
                        <a:rPr lang="en-US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with other words and the name is segmented</a:t>
                      </a:r>
                      <a:endParaRPr lang="en-IN" sz="15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6565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54970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91BD234-F8F5-4652-A3F3-B134DF9593F1}"/>
              </a:ext>
            </a:extLst>
          </p:cNvPr>
          <p:cNvSpPr txBox="1"/>
          <p:nvPr/>
        </p:nvSpPr>
        <p:spPr>
          <a:xfrm>
            <a:off x="2170812" y="3521153"/>
            <a:ext cx="78222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Mapping between Two Corpora (</a:t>
            </a:r>
            <a:r>
              <a:rPr lang="en-US" sz="2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Itihasa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DCS)</a:t>
            </a:r>
            <a:endParaRPr lang="en-IN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4BAB226-3623-44F0-985F-6F13518B8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464423"/>
              </p:ext>
            </p:extLst>
          </p:nvPr>
        </p:nvGraphicFramePr>
        <p:xfrm>
          <a:off x="1705989" y="4159523"/>
          <a:ext cx="8645376" cy="174752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080672">
                  <a:extLst>
                    <a:ext uri="{9D8B030D-6E8A-4147-A177-3AD203B41FA5}">
                      <a16:colId xmlns:a16="http://schemas.microsoft.com/office/drawing/2014/main" val="2927104817"/>
                    </a:ext>
                  </a:extLst>
                </a:gridCol>
                <a:gridCol w="1080672">
                  <a:extLst>
                    <a:ext uri="{9D8B030D-6E8A-4147-A177-3AD203B41FA5}">
                      <a16:colId xmlns:a16="http://schemas.microsoft.com/office/drawing/2014/main" val="1209745425"/>
                    </a:ext>
                  </a:extLst>
                </a:gridCol>
                <a:gridCol w="1080672">
                  <a:extLst>
                    <a:ext uri="{9D8B030D-6E8A-4147-A177-3AD203B41FA5}">
                      <a16:colId xmlns:a16="http://schemas.microsoft.com/office/drawing/2014/main" val="1462675326"/>
                    </a:ext>
                  </a:extLst>
                </a:gridCol>
                <a:gridCol w="1080672">
                  <a:extLst>
                    <a:ext uri="{9D8B030D-6E8A-4147-A177-3AD203B41FA5}">
                      <a16:colId xmlns:a16="http://schemas.microsoft.com/office/drawing/2014/main" val="4152628617"/>
                    </a:ext>
                  </a:extLst>
                </a:gridCol>
                <a:gridCol w="1080672">
                  <a:extLst>
                    <a:ext uri="{9D8B030D-6E8A-4147-A177-3AD203B41FA5}">
                      <a16:colId xmlns:a16="http://schemas.microsoft.com/office/drawing/2014/main" val="4200402247"/>
                    </a:ext>
                  </a:extLst>
                </a:gridCol>
                <a:gridCol w="1080672">
                  <a:extLst>
                    <a:ext uri="{9D8B030D-6E8A-4147-A177-3AD203B41FA5}">
                      <a16:colId xmlns:a16="http://schemas.microsoft.com/office/drawing/2014/main" val="1535300211"/>
                    </a:ext>
                  </a:extLst>
                </a:gridCol>
                <a:gridCol w="1080672">
                  <a:extLst>
                    <a:ext uri="{9D8B030D-6E8A-4147-A177-3AD203B41FA5}">
                      <a16:colId xmlns:a16="http://schemas.microsoft.com/office/drawing/2014/main" val="1155013627"/>
                    </a:ext>
                  </a:extLst>
                </a:gridCol>
                <a:gridCol w="1080672">
                  <a:extLst>
                    <a:ext uri="{9D8B030D-6E8A-4147-A177-3AD203B41FA5}">
                      <a16:colId xmlns:a16="http://schemas.microsoft.com/office/drawing/2014/main" val="2006247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sz="15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Lines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 (Line)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Common Lines (DCS vs </a:t>
                      </a:r>
                      <a:r>
                        <a:rPr lang="en-IN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Itihasa</a:t>
                      </a:r>
                      <a:r>
                        <a:rPr lang="en-IN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Words in File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 (Words)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Common Words (DCS vs </a:t>
                      </a:r>
                      <a:r>
                        <a:rPr lang="en-US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Itihasa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IN" sz="15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Difference (</a:t>
                      </a:r>
                      <a:r>
                        <a:rPr lang="en-IN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Itihasa</a:t>
                      </a:r>
                      <a:r>
                        <a:rPr lang="en-IN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-DCS)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525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DCS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962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932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443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6277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2525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2011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276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8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500" dirty="0" err="1"/>
                        <a:t>Itihasa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789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781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5171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/>
                        <a:t>2287</a:t>
                      </a:r>
                      <a:endParaRPr lang="en-IN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3368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FB6EB69-648D-4B90-88E3-CD3DA24D3504}"/>
              </a:ext>
            </a:extLst>
          </p:cNvPr>
          <p:cNvSpPr txBox="1"/>
          <p:nvPr/>
        </p:nvSpPr>
        <p:spPr>
          <a:xfrm>
            <a:off x="3720288" y="6070512"/>
            <a:ext cx="50073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Matching between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Itihasa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DCS Corpus (Volume: 1, Chapter:2)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45706B-4FEB-4C2F-A2A1-786017188C7E}"/>
              </a:ext>
            </a:extLst>
          </p:cNvPr>
          <p:cNvSpPr txBox="1"/>
          <p:nvPr/>
        </p:nvSpPr>
        <p:spPr>
          <a:xfrm>
            <a:off x="4012864" y="3052060"/>
            <a:ext cx="4236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Statistics after Applying Segmentation Model to Dataset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40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409901-ECEB-4AFE-AAF1-461C2413F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300" y="1"/>
            <a:ext cx="5633150" cy="40393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9F93AB-A57D-4218-91CE-1186CB8A6077}"/>
              </a:ext>
            </a:extLst>
          </p:cNvPr>
          <p:cNvSpPr txBox="1"/>
          <p:nvPr/>
        </p:nvSpPr>
        <p:spPr>
          <a:xfrm>
            <a:off x="2494625" y="4145649"/>
            <a:ext cx="266130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Matching (</a:t>
            </a:r>
            <a:r>
              <a:rPr lang="en-I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Itihasa</a:t>
            </a:r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vs DCS)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BCE855-37BC-4BC7-B274-128CBED84FB5}"/>
              </a:ext>
            </a:extLst>
          </p:cNvPr>
          <p:cNvSpPr txBox="1"/>
          <p:nvPr/>
        </p:nvSpPr>
        <p:spPr>
          <a:xfrm>
            <a:off x="7661431" y="516386"/>
            <a:ext cx="394588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Matching (</a:t>
            </a:r>
            <a:r>
              <a:rPr lang="en-I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Itihasa</a:t>
            </a:r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vs DCS)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Volume 1 Chapter 2</a:t>
            </a: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BBFF889-0B15-4C55-96E7-5AD31B886E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8151536"/>
              </p:ext>
            </p:extLst>
          </p:nvPr>
        </p:nvGraphicFramePr>
        <p:xfrm>
          <a:off x="6924584" y="1112973"/>
          <a:ext cx="5104660" cy="2139328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2552330">
                  <a:extLst>
                    <a:ext uri="{9D8B030D-6E8A-4147-A177-3AD203B41FA5}">
                      <a16:colId xmlns:a16="http://schemas.microsoft.com/office/drawing/2014/main" val="2169486174"/>
                    </a:ext>
                  </a:extLst>
                </a:gridCol>
                <a:gridCol w="2552330">
                  <a:extLst>
                    <a:ext uri="{9D8B030D-6E8A-4147-A177-3AD203B41FA5}">
                      <a16:colId xmlns:a16="http://schemas.microsoft.com/office/drawing/2014/main" val="1254628038"/>
                    </a:ext>
                  </a:extLst>
                </a:gridCol>
              </a:tblGrid>
              <a:tr h="405292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/>
                        <a:t>Itihasa</a:t>
                      </a:r>
                      <a:r>
                        <a:rPr lang="en-IN" sz="1400" dirty="0"/>
                        <a:t> Metrical Line Number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DCS Metrical Line Number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2054232"/>
                  </a:ext>
                </a:extLst>
              </a:tr>
              <a:tr h="405292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0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0, 1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4271061"/>
                  </a:ext>
                </a:extLst>
              </a:tr>
              <a:tr h="405292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1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2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123618"/>
                  </a:ext>
                </a:extLst>
              </a:tr>
              <a:tr h="405292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2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3, 4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8291117"/>
                  </a:ext>
                </a:extLst>
              </a:tr>
              <a:tr h="405292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3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5, 6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441389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6BF7F2B-171B-4311-9F36-B86BE354D7A9}"/>
              </a:ext>
            </a:extLst>
          </p:cNvPr>
          <p:cNvSpPr txBox="1"/>
          <p:nvPr/>
        </p:nvSpPr>
        <p:spPr>
          <a:xfrm>
            <a:off x="1715534" y="4953739"/>
            <a:ext cx="421948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Anushasana</a:t>
            </a:r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Parva (Volume 13), Chapter 8, Verse 67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3CA6453-76A1-4700-B2D4-07A9D401EAC1}"/>
              </a:ext>
            </a:extLst>
          </p:cNvPr>
          <p:cNvSpPr/>
          <p:nvPr/>
        </p:nvSpPr>
        <p:spPr>
          <a:xfrm>
            <a:off x="1231037" y="5383213"/>
            <a:ext cx="4864963" cy="1242874"/>
          </a:xfrm>
          <a:prstGeom prst="round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Itihasa</a:t>
            </a:r>
            <a:r>
              <a:rPr lang="en-IN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annAdya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BUtAH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lokasya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iti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SrUyate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SrutiH</a:t>
            </a:r>
            <a:endParaRPr lang="en-IN" sz="15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DCS: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anAdi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BUtA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BUtAnAm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iti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SrUyate</a:t>
            </a:r>
            <a:r>
              <a:rPr lang="en-IN" sz="15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5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SrutiH</a:t>
            </a:r>
            <a:endParaRPr lang="en-IN" sz="150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E8FC577-DDE8-4868-86A9-20D229AA0C43}"/>
              </a:ext>
            </a:extLst>
          </p:cNvPr>
          <p:cNvSpPr/>
          <p:nvPr/>
        </p:nvSpPr>
        <p:spPr>
          <a:xfrm>
            <a:off x="6462944" y="5619565"/>
            <a:ext cx="461640" cy="710214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33A582-234C-41CD-94EA-9A603A33EDA1}"/>
              </a:ext>
            </a:extLst>
          </p:cNvPr>
          <p:cNvSpPr txBox="1"/>
          <p:nvPr/>
        </p:nvSpPr>
        <p:spPr>
          <a:xfrm>
            <a:off x="7109325" y="5619565"/>
            <a:ext cx="25250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Similarity: 75.95 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Distance: 100 - 75.95 = 24.05 </a:t>
            </a: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578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B52275-E174-4DB7-9A7E-204EFB7D3BE8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480731757"/>
              </p:ext>
            </p:extLst>
          </p:nvPr>
        </p:nvGraphicFramePr>
        <p:xfrm>
          <a:off x="2840856" y="1365423"/>
          <a:ext cx="8460418" cy="5113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A4D662-5E0F-433D-AD73-752831475096}"/>
              </a:ext>
            </a:extLst>
          </p:cNvPr>
          <p:cNvSpPr txBox="1"/>
          <p:nvPr/>
        </p:nvSpPr>
        <p:spPr>
          <a:xfrm>
            <a:off x="3471170" y="719092"/>
            <a:ext cx="6374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8A3784-9ED2-4CDB-899D-BE35E5CDD5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726" y="2728143"/>
            <a:ext cx="2322991" cy="2288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4402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55D9FB-1BAA-405E-8BB7-30C9C0B00246}"/>
              </a:ext>
            </a:extLst>
          </p:cNvPr>
          <p:cNvSpPr txBox="1"/>
          <p:nvPr/>
        </p:nvSpPr>
        <p:spPr>
          <a:xfrm>
            <a:off x="3870663" y="86965"/>
            <a:ext cx="49626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Standard NER Model</a:t>
            </a:r>
          </a:p>
        </p:txBody>
      </p:sp>
      <p:pic>
        <p:nvPicPr>
          <p:cNvPr id="1026" name="Picture 2" descr="https://lh3.googleusercontent.com/H0wm6yqHmoTdF2ay3x7WxN9lDYWTNsk6MzH0xd6CYDm2vrQS6dSoGe5s2p2D0vlv4HfAAWweYvcjFT7i_-nUl6LUUeFor9JM8KjCKL1JRFvR7bYtEqdv2ZTsH_E77Xr0C-AMNTxLBe-Bk0TsF5LM1A=s2048">
            <a:extLst>
              <a:ext uri="{FF2B5EF4-FFF2-40B4-BE49-F238E27FC236}">
                <a16:creationId xmlns:a16="http://schemas.microsoft.com/office/drawing/2014/main" id="{B9CF615E-7F48-49B5-B7F3-6A7CE6F27F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632" y="727223"/>
            <a:ext cx="3133818" cy="46785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CA5254A-F331-48E1-A812-8590E3D4E798}"/>
              </a:ext>
            </a:extLst>
          </p:cNvPr>
          <p:cNvSpPr/>
          <p:nvPr/>
        </p:nvSpPr>
        <p:spPr>
          <a:xfrm>
            <a:off x="1793291" y="5524540"/>
            <a:ext cx="430270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architecture of neural</a:t>
            </a: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network. The character representation for each word is computed by the CNN &amp; LSTM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utoShape 2" descr="https://lh6.googleusercontent.com/NBf21-dYBDWLtlpYzsw-AqNTrrAPnZB70bFmQRMJgRce0G-VgiWTWLZZDPGa75JtcFxeVJlcgSX3SvtbKdGdmxow_wRNl12Ahe7bm5kLX8RR_afoons8boqgJfRKnE_hNIZwoQ5MB7I8n_Ev8J4RXw=s2048">
            <a:extLst>
              <a:ext uri="{FF2B5EF4-FFF2-40B4-BE49-F238E27FC236}">
                <a16:creationId xmlns:a16="http://schemas.microsoft.com/office/drawing/2014/main" id="{14BC9371-D4E2-44FB-A1D2-38E7FEFB402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1939771" cy="1939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2" descr="https://lh5.googleusercontent.com/KbMOHTd4q9G1zthSWxLNYXF6rJt65T-4aX6nbGpoIrxSVIWzem13Io6-huZbSbAAC3zUZx2QybEEogvzl2H0UOJoW50sishz6512kNZflZmhjkO-sknnY4EQHf2gqfGuMc7VXRevPWJaCst228trRQ=s2048">
            <a:extLst>
              <a:ext uri="{FF2B5EF4-FFF2-40B4-BE49-F238E27FC236}">
                <a16:creationId xmlns:a16="http://schemas.microsoft.com/office/drawing/2014/main" id="{73AD60F7-6C28-4BAD-BB37-CC2505B4F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184" y="730381"/>
            <a:ext cx="3937248" cy="46753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34D539B-BC93-4E80-8840-EDA1C6F4E9FA}"/>
              </a:ext>
            </a:extLst>
          </p:cNvPr>
          <p:cNvSpPr/>
          <p:nvPr/>
        </p:nvSpPr>
        <p:spPr>
          <a:xfrm>
            <a:off x="7462425" y="5524540"/>
            <a:ext cx="379076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convolution neural network for extracting character-level representations of words. Dashed arrows indicate a dropout layer applied before character embeddings are input to CNN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77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9693DE-C7AB-4D49-A6A0-160E6A2D5D44}"/>
              </a:ext>
            </a:extLst>
          </p:cNvPr>
          <p:cNvSpPr/>
          <p:nvPr/>
        </p:nvSpPr>
        <p:spPr>
          <a:xfrm>
            <a:off x="4149943" y="5302526"/>
            <a:ext cx="379076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character embeddings of the word “</a:t>
            </a:r>
            <a:r>
              <a:rPr lang="en-US" sz="15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kaitavyam</a:t>
            </a:r>
            <a:r>
              <a:rPr lang="en-US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” are given to a bidirectional LSTMs. We concatenate their last outputs to an embedding from a lookup table to obtain a representation for this word.</a:t>
            </a:r>
          </a:p>
          <a:p>
            <a:pPr algn="just"/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65F5D0-3A6C-47C6-B44A-5DE5C6E5304E}"/>
              </a:ext>
            </a:extLst>
          </p:cNvPr>
          <p:cNvSpPr txBox="1"/>
          <p:nvPr/>
        </p:nvSpPr>
        <p:spPr>
          <a:xfrm>
            <a:off x="3362427" y="78146"/>
            <a:ext cx="49626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Existing NER Model….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987016-63B6-42DB-851D-60CFCC4C5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329" y="857116"/>
            <a:ext cx="3791157" cy="444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40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51A8D1-D178-483A-94BF-606CBE4BF451}"/>
              </a:ext>
            </a:extLst>
          </p:cNvPr>
          <p:cNvSpPr txBox="1"/>
          <p:nvPr/>
        </p:nvSpPr>
        <p:spPr>
          <a:xfrm>
            <a:off x="3298053" y="100074"/>
            <a:ext cx="49626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of NER Model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5BB93CB-2AEA-4811-A553-2288943DBF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5955283"/>
              </p:ext>
            </p:extLst>
          </p:nvPr>
        </p:nvGraphicFramePr>
        <p:xfrm>
          <a:off x="1420426" y="656947"/>
          <a:ext cx="4358936" cy="47051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7855EB2C-BAFD-4E23-9AE4-438455F555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65905" y="656947"/>
            <a:ext cx="3025402" cy="13582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6DBFBAF-E568-4F1F-A7D5-5D1765CD0C83}"/>
              </a:ext>
            </a:extLst>
          </p:cNvPr>
          <p:cNvSpPr txBox="1"/>
          <p:nvPr/>
        </p:nvSpPr>
        <p:spPr>
          <a:xfrm>
            <a:off x="9491307" y="994299"/>
            <a:ext cx="235258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Character Embedding Mode is: CNN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78AF089-29FD-497C-B9ED-05AB967124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27802" y="2041864"/>
            <a:ext cx="3063505" cy="149144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67BFABA-18FD-4631-B3DE-7B1183FA72D6}"/>
              </a:ext>
            </a:extLst>
          </p:cNvPr>
          <p:cNvCxnSpPr>
            <a:cxnSpLocks/>
          </p:cNvCxnSpPr>
          <p:nvPr/>
        </p:nvCxnSpPr>
        <p:spPr>
          <a:xfrm flipV="1">
            <a:off x="5726097" y="1486742"/>
            <a:ext cx="739808" cy="528488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3B794EA-3E61-4144-9EC9-53DF8E5BF987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5726096" y="2041864"/>
            <a:ext cx="701706" cy="745725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3050DCA-4D45-4CA8-BC40-7A2EBC0D814E}"/>
              </a:ext>
            </a:extLst>
          </p:cNvPr>
          <p:cNvSpPr txBox="1"/>
          <p:nvPr/>
        </p:nvSpPr>
        <p:spPr>
          <a:xfrm>
            <a:off x="9491306" y="2514732"/>
            <a:ext cx="235258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Character Embedding Mode is: LSTM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1563D27-7333-4F9B-93DB-CCD8238C4E2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39232" y="3647483"/>
            <a:ext cx="3078747" cy="171462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9B81709-21A0-465F-8C99-6E2E88C5590F}"/>
              </a:ext>
            </a:extLst>
          </p:cNvPr>
          <p:cNvSpPr txBox="1"/>
          <p:nvPr/>
        </p:nvSpPr>
        <p:spPr>
          <a:xfrm>
            <a:off x="9491305" y="4146987"/>
            <a:ext cx="235258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Character Embedding Mode is: CNN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252CD99-3F2E-4176-9271-9BCD94EA459C}"/>
              </a:ext>
            </a:extLst>
          </p:cNvPr>
          <p:cNvCxnSpPr>
            <a:cxnSpLocks/>
          </p:cNvCxnSpPr>
          <p:nvPr/>
        </p:nvCxnSpPr>
        <p:spPr>
          <a:xfrm>
            <a:off x="5726096" y="4393208"/>
            <a:ext cx="739809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726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B52275-E174-4DB7-9A7E-204EFB7D3BE8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478380929"/>
              </p:ext>
            </p:extLst>
          </p:nvPr>
        </p:nvGraphicFramePr>
        <p:xfrm>
          <a:off x="2840856" y="1365423"/>
          <a:ext cx="8460418" cy="5113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A4D662-5E0F-433D-AD73-752831475096}"/>
              </a:ext>
            </a:extLst>
          </p:cNvPr>
          <p:cNvSpPr txBox="1"/>
          <p:nvPr/>
        </p:nvSpPr>
        <p:spPr>
          <a:xfrm>
            <a:off x="3471170" y="719092"/>
            <a:ext cx="6374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8A3784-9ED2-4CDB-899D-BE35E5CDD5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726" y="2728143"/>
            <a:ext cx="2322991" cy="2288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53505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5257A8-230A-4FC3-B223-D5BE73FF4F26}"/>
              </a:ext>
            </a:extLst>
          </p:cNvPr>
          <p:cNvSpPr txBox="1"/>
          <p:nvPr/>
        </p:nvSpPr>
        <p:spPr>
          <a:xfrm>
            <a:off x="4190261" y="9979"/>
            <a:ext cx="429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436442-BAD3-418E-B42F-645243F5179B}"/>
              </a:ext>
            </a:extLst>
          </p:cNvPr>
          <p:cNvSpPr/>
          <p:nvPr/>
        </p:nvSpPr>
        <p:spPr>
          <a:xfrm>
            <a:off x="2685513" y="6373936"/>
            <a:ext cx="379076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framework of our Approach Model</a:t>
            </a: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12FBDC-89FC-471F-9B95-5A66429F1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529" y="612559"/>
            <a:ext cx="4593778" cy="56781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9CA5C8-C10E-41FF-8BCE-48102D632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364" y="562056"/>
            <a:ext cx="4505787" cy="57791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7FEB086-1DA2-4F8B-8B26-8C5790ABF52A}"/>
              </a:ext>
            </a:extLst>
          </p:cNvPr>
          <p:cNvSpPr/>
          <p:nvPr/>
        </p:nvSpPr>
        <p:spPr>
          <a:xfrm>
            <a:off x="8810957" y="6373936"/>
            <a:ext cx="139092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Format </a:t>
            </a:r>
            <a:endParaRPr lang="en-IN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48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023F6A-40C9-4157-ACB7-EAEEE5C3F3BA}"/>
              </a:ext>
            </a:extLst>
          </p:cNvPr>
          <p:cNvSpPr txBox="1"/>
          <p:nvPr/>
        </p:nvSpPr>
        <p:spPr>
          <a:xfrm>
            <a:off x="3666478" y="215859"/>
            <a:ext cx="429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Result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265351-2103-4297-B2CA-2B9A6196FBB2}"/>
              </a:ext>
            </a:extLst>
          </p:cNvPr>
          <p:cNvSpPr txBox="1"/>
          <p:nvPr/>
        </p:nvSpPr>
        <p:spPr>
          <a:xfrm>
            <a:off x="1970865" y="3953232"/>
            <a:ext cx="249895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Dataset Format in Model</a:t>
            </a:r>
          </a:p>
          <a:p>
            <a:pPr algn="ctr"/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Ratio of Train : Validation : Test</a:t>
            </a:r>
          </a:p>
          <a:p>
            <a:pPr algn="ctr"/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 : 10 : 10 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09C4661-CB99-4D62-A218-FB4CC7A1FFD7}"/>
              </a:ext>
            </a:extLst>
          </p:cNvPr>
          <p:cNvSpPr/>
          <p:nvPr/>
        </p:nvSpPr>
        <p:spPr>
          <a:xfrm>
            <a:off x="4785628" y="2807388"/>
            <a:ext cx="742766" cy="710214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DD14A0-48BB-4858-85CE-C2D269A63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1082" y="1747451"/>
            <a:ext cx="5931831" cy="26366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FFBA5B-B496-4CA8-B477-5CD72C670003}"/>
              </a:ext>
            </a:extLst>
          </p:cNvPr>
          <p:cNvSpPr txBox="1"/>
          <p:nvPr/>
        </p:nvSpPr>
        <p:spPr>
          <a:xfrm>
            <a:off x="7412138" y="4384119"/>
            <a:ext cx="23054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of Experiment 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4E2AC0-6C30-4C1D-B40B-2D0BB7039813}"/>
              </a:ext>
            </a:extLst>
          </p:cNvPr>
          <p:cNvSpPr txBox="1"/>
          <p:nvPr/>
        </p:nvSpPr>
        <p:spPr>
          <a:xfrm>
            <a:off x="5831082" y="904710"/>
            <a:ext cx="45305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every experiment, we applied 20 epochs.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Predicts whether a Token contained Name Entity or Not.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Tokens containing NE: 5732. (Test Dataset)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2BA183-3EFB-4DEB-9A4D-3803F21AB0AC}"/>
              </a:ext>
            </a:extLst>
          </p:cNvPr>
          <p:cNvSpPr txBox="1"/>
          <p:nvPr/>
        </p:nvSpPr>
        <p:spPr>
          <a:xfrm>
            <a:off x="5731299" y="4826675"/>
            <a:ext cx="60220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BiLSTM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Uses only token level embedding.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BiLSTM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CNN Character Embedding: Uses token level embedding and Character embedding of token.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BiLSTM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CNN + Joint: Segmentation hidden character for each surface character.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BiLSTM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CNN + Joint (WS and NER Boundary Prediction at Character Level): Within the token NE boundary at character level Segmentation hidden character for each surface character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1C910C-37CD-43BD-90A0-5CA24AF4E1A8}"/>
              </a:ext>
            </a:extLst>
          </p:cNvPr>
          <p:cNvGrpSpPr/>
          <p:nvPr/>
        </p:nvGrpSpPr>
        <p:grpSpPr>
          <a:xfrm>
            <a:off x="2312852" y="2779760"/>
            <a:ext cx="1814981" cy="907490"/>
            <a:chOff x="1490" y="1898837"/>
            <a:chExt cx="1814981" cy="907490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A8D2129-A4B7-46BE-B45C-8A872BFAA8ED}"/>
                </a:ext>
              </a:extLst>
            </p:cNvPr>
            <p:cNvSpPr/>
            <p:nvPr/>
          </p:nvSpPr>
          <p:spPr>
            <a:xfrm>
              <a:off x="1490" y="1898837"/>
              <a:ext cx="1814981" cy="907490"/>
            </a:xfrm>
            <a:prstGeom prst="roundRect">
              <a:avLst>
                <a:gd name="adj" fmla="val 1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14" name="Rectangle: Rounded Corners 4">
              <a:extLst>
                <a:ext uri="{FF2B5EF4-FFF2-40B4-BE49-F238E27FC236}">
                  <a16:creationId xmlns:a16="http://schemas.microsoft.com/office/drawing/2014/main" id="{7B47F92A-5574-4729-AE36-BB228ED611AF}"/>
                </a:ext>
              </a:extLst>
            </p:cNvPr>
            <p:cNvSpPr txBox="1"/>
            <p:nvPr/>
          </p:nvSpPr>
          <p:spPr>
            <a:xfrm>
              <a:off x="28069" y="1925416"/>
              <a:ext cx="1761823" cy="85433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7620" tIns="7620" rIns="7620" bIns="7620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kern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Dataset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0098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E1ADBB-9215-438A-965A-8B5C7CDFB6AB}"/>
              </a:ext>
            </a:extLst>
          </p:cNvPr>
          <p:cNvSpPr txBox="1"/>
          <p:nvPr/>
        </p:nvSpPr>
        <p:spPr>
          <a:xfrm>
            <a:off x="3666478" y="215859"/>
            <a:ext cx="4296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Discussion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BD15AEB-B860-4A0C-8C80-9EC517C398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9307956"/>
              </p:ext>
            </p:extLst>
          </p:nvPr>
        </p:nvGraphicFramePr>
        <p:xfrm>
          <a:off x="2893134" y="102150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5568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B52275-E174-4DB7-9A7E-204EFB7D3BE8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565839621"/>
              </p:ext>
            </p:extLst>
          </p:nvPr>
        </p:nvGraphicFramePr>
        <p:xfrm>
          <a:off x="2840856" y="1365423"/>
          <a:ext cx="8460418" cy="5113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A4D662-5E0F-433D-AD73-752831475096}"/>
              </a:ext>
            </a:extLst>
          </p:cNvPr>
          <p:cNvSpPr txBox="1"/>
          <p:nvPr/>
        </p:nvSpPr>
        <p:spPr>
          <a:xfrm>
            <a:off x="3471170" y="719092"/>
            <a:ext cx="6374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8A3784-9ED2-4CDB-899D-BE35E5CDD5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726" y="2728143"/>
            <a:ext cx="2322991" cy="2288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3782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4FB840-58E7-4156-BC42-C7D656D8F522}"/>
              </a:ext>
            </a:extLst>
          </p:cNvPr>
          <p:cNvSpPr/>
          <p:nvPr/>
        </p:nvSpPr>
        <p:spPr>
          <a:xfrm>
            <a:off x="4909308" y="815459"/>
            <a:ext cx="3005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1C641D-8E95-4738-9690-DAC3A63B28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7135977"/>
              </p:ext>
            </p:extLst>
          </p:nvPr>
        </p:nvGraphicFramePr>
        <p:xfrm>
          <a:off x="2031999" y="1461790"/>
          <a:ext cx="9331325" cy="4676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28412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7C5C35-9DB1-4AB1-8154-74A8DCCE2471}"/>
              </a:ext>
            </a:extLst>
          </p:cNvPr>
          <p:cNvSpPr txBox="1"/>
          <p:nvPr/>
        </p:nvSpPr>
        <p:spPr>
          <a:xfrm>
            <a:off x="3947604" y="882609"/>
            <a:ext cx="4296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086DE60-4CB8-4A6F-BEDD-9C231EE1D2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3400106"/>
              </p:ext>
            </p:extLst>
          </p:nvPr>
        </p:nvGraphicFramePr>
        <p:xfrm>
          <a:off x="1895475" y="1557865"/>
          <a:ext cx="9391649" cy="4747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03518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27A082-7211-4DD7-AA88-6416F125FFFF}"/>
              </a:ext>
            </a:extLst>
          </p:cNvPr>
          <p:cNvSpPr/>
          <p:nvPr/>
        </p:nvSpPr>
        <p:spPr>
          <a:xfrm>
            <a:off x="5473274" y="427672"/>
            <a:ext cx="27810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8631F6-78DA-42DA-B5C0-4C834CB11809}"/>
              </a:ext>
            </a:extLst>
          </p:cNvPr>
          <p:cNvSpPr/>
          <p:nvPr/>
        </p:nvSpPr>
        <p:spPr>
          <a:xfrm>
            <a:off x="1291616" y="1338560"/>
            <a:ext cx="100240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IN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48786E-D05D-47A3-89BD-98F1513DB72B}"/>
              </a:ext>
            </a:extLst>
          </p:cNvPr>
          <p:cNvSpPr/>
          <p:nvPr/>
        </p:nvSpPr>
        <p:spPr>
          <a:xfrm>
            <a:off x="1291616" y="1455776"/>
            <a:ext cx="104105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arenR"/>
            </a:pPr>
            <a:r>
              <a:rPr lang="en-IN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Lample</a:t>
            </a:r>
            <a:r>
              <a:rPr lang="en-IN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G., Ballesteros, M., Subramanian, S., Kawakami, K. and Dyer, C., 2016. Neural architectures for named entity recognition. </a:t>
            </a:r>
            <a:r>
              <a:rPr lang="en-IN" i="1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IN" i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arXiv:1603.01360</a:t>
            </a:r>
            <a:r>
              <a:rPr lang="en-IN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+mj-lt"/>
              <a:buAutoNum type="arabicParenR"/>
            </a:pPr>
            <a:endParaRPr lang="en-IN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arenR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arenR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F. Wu, J. Liu, C. Wu, Y. Huang, and X.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“Neural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chinese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named entity recognition via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cnn-lstm-crf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joint training with word segmentation,” in The World Wide Web Conference, pp. 3342–3348, 2019. </a:t>
            </a:r>
          </a:p>
          <a:p>
            <a:pPr marL="342900" indent="-342900" algn="just">
              <a:buFont typeface="+mj-lt"/>
              <a:buAutoNum type="arabicParenR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arenR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arenR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Hellwig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O.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Nehrdich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S., 2018. Sanskrit word segmentation using character-level recurrent and convolutional neural networks. In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2018 conference on empirical methods in natural language processing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(pp. 2754-2763).</a:t>
            </a:r>
          </a:p>
          <a:p>
            <a:pPr marL="342900" indent="-342900" algn="just">
              <a:buFont typeface="+mj-lt"/>
              <a:buAutoNum type="arabicParenR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arenR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Ma, X. and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Hovy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E., 2016. End-to-end sequence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labeling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via bi-directional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lstm-cnns-crf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lang="en-I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I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arXiv:1603.01354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arenR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arenR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Huang, Z., Xu, W. and Yu, K., 2015. Bidirectional LSTM-CRF models for sequence tagging. </a:t>
            </a:r>
            <a:r>
              <a:rPr lang="en-IN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I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arXiv:1508.01991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43895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C1A2F2-BF69-4BC8-9A6B-0F8159846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100" y="110525"/>
            <a:ext cx="7505075" cy="4994135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  <a:reflection blurRad="6350" stA="50000" endA="300" endPos="5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A897AB-6EA7-4018-A30B-2C12DD7B3C4E}"/>
              </a:ext>
            </a:extLst>
          </p:cNvPr>
          <p:cNvSpPr txBox="1"/>
          <p:nvPr/>
        </p:nvSpPr>
        <p:spPr>
          <a:xfrm>
            <a:off x="5501195" y="5672828"/>
            <a:ext cx="235554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14464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B52275-E174-4DB7-9A7E-204EFB7D3BE8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142889879"/>
              </p:ext>
            </p:extLst>
          </p:nvPr>
        </p:nvGraphicFramePr>
        <p:xfrm>
          <a:off x="2840856" y="1365423"/>
          <a:ext cx="8460418" cy="5113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A4D662-5E0F-433D-AD73-752831475096}"/>
              </a:ext>
            </a:extLst>
          </p:cNvPr>
          <p:cNvSpPr txBox="1"/>
          <p:nvPr/>
        </p:nvSpPr>
        <p:spPr>
          <a:xfrm>
            <a:off x="3471170" y="719092"/>
            <a:ext cx="6374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8A3784-9ED2-4CDB-899D-BE35E5CDD5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726" y="2728143"/>
            <a:ext cx="2322991" cy="2288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0435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86ACD27-F069-477E-B8CD-3C429FAAEFB3}"/>
              </a:ext>
            </a:extLst>
          </p:cNvPr>
          <p:cNvSpPr txBox="1"/>
          <p:nvPr/>
        </p:nvSpPr>
        <p:spPr>
          <a:xfrm>
            <a:off x="5317261" y="246788"/>
            <a:ext cx="3302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BD10B95-B579-4DC6-8132-06A7804ADE3A}"/>
              </a:ext>
            </a:extLst>
          </p:cNvPr>
          <p:cNvCxnSpPr>
            <a:cxnSpLocks/>
          </p:cNvCxnSpPr>
          <p:nvPr/>
        </p:nvCxnSpPr>
        <p:spPr>
          <a:xfrm>
            <a:off x="2530101" y="569954"/>
            <a:ext cx="0" cy="610870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BD3631F-1E72-4832-895E-4599F100A5A2}"/>
              </a:ext>
            </a:extLst>
          </p:cNvPr>
          <p:cNvSpPr/>
          <p:nvPr/>
        </p:nvSpPr>
        <p:spPr>
          <a:xfrm>
            <a:off x="2321481" y="1643044"/>
            <a:ext cx="417250" cy="39061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63851D-33A2-4031-BC2A-B74A008CB586}"/>
              </a:ext>
            </a:extLst>
          </p:cNvPr>
          <p:cNvSpPr/>
          <p:nvPr/>
        </p:nvSpPr>
        <p:spPr>
          <a:xfrm>
            <a:off x="2321481" y="3233691"/>
            <a:ext cx="417250" cy="39061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0B1250-6786-4DF2-91F1-5B7B67906088}"/>
              </a:ext>
            </a:extLst>
          </p:cNvPr>
          <p:cNvSpPr/>
          <p:nvPr/>
        </p:nvSpPr>
        <p:spPr>
          <a:xfrm>
            <a:off x="2321481" y="4913488"/>
            <a:ext cx="417250" cy="39061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34168D34-CFC2-47AB-BD8E-0694B3B4C5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9028798"/>
              </p:ext>
            </p:extLst>
          </p:nvPr>
        </p:nvGraphicFramePr>
        <p:xfrm>
          <a:off x="2822112" y="125999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C86371EC-1E5E-487F-9934-68E6BF02B789}"/>
              </a:ext>
            </a:extLst>
          </p:cNvPr>
          <p:cNvSpPr/>
          <p:nvPr/>
        </p:nvSpPr>
        <p:spPr>
          <a:xfrm>
            <a:off x="4651899" y="2592280"/>
            <a:ext cx="553078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1696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B52275-E174-4DB7-9A7E-204EFB7D3BE8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555258639"/>
              </p:ext>
            </p:extLst>
          </p:nvPr>
        </p:nvGraphicFramePr>
        <p:xfrm>
          <a:off x="2840856" y="1365423"/>
          <a:ext cx="8460418" cy="5113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A4D662-5E0F-433D-AD73-752831475096}"/>
              </a:ext>
            </a:extLst>
          </p:cNvPr>
          <p:cNvSpPr txBox="1"/>
          <p:nvPr/>
        </p:nvSpPr>
        <p:spPr>
          <a:xfrm>
            <a:off x="3471170" y="719092"/>
            <a:ext cx="6374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8A3784-9ED2-4CDB-899D-BE35E5CDD5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726" y="2728143"/>
            <a:ext cx="2322991" cy="2288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0933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E1A2678-8D2B-4185-8943-3DB33E0BC3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8761819"/>
              </p:ext>
            </p:extLst>
          </p:nvPr>
        </p:nvGraphicFramePr>
        <p:xfrm>
          <a:off x="895658" y="719666"/>
          <a:ext cx="476829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EA61A50-BF75-4C0F-BA2D-635EBF307B97}"/>
              </a:ext>
            </a:extLst>
          </p:cNvPr>
          <p:cNvSpPr txBox="1"/>
          <p:nvPr/>
        </p:nvSpPr>
        <p:spPr>
          <a:xfrm>
            <a:off x="2348426" y="408460"/>
            <a:ext cx="2112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0D56BD-633B-4CAA-BA00-ACD3E46C6E9E}"/>
              </a:ext>
            </a:extLst>
          </p:cNvPr>
          <p:cNvSpPr/>
          <p:nvPr/>
        </p:nvSpPr>
        <p:spPr>
          <a:xfrm>
            <a:off x="6480695" y="967666"/>
            <a:ext cx="4864963" cy="1242874"/>
          </a:xfrm>
          <a:prstGeom prst="roundRect">
            <a:avLst/>
          </a:prstGeom>
          <a:blipFill>
            <a:blip r:embed="rId7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None/>
            </a:pP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yudhiṣṭhiro'pi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kaitavyamulūkamidamabravīt</a:t>
            </a:r>
            <a:endParaRPr lang="en-IN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>
              <a:buNone/>
            </a:pP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ulūka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madvaco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brūhi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gatvā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tāta</a:t>
            </a:r>
            <a:r>
              <a:rPr lang="en-IN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suyodhanam</a:t>
            </a:r>
            <a:endParaRPr lang="en-IN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A9FA29-119D-463D-A19E-3FB920B2E5C1}"/>
              </a:ext>
            </a:extLst>
          </p:cNvPr>
          <p:cNvSpPr txBox="1"/>
          <p:nvPr/>
        </p:nvSpPr>
        <p:spPr>
          <a:xfrm>
            <a:off x="7892246" y="330801"/>
            <a:ext cx="2219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B91E90C6-A42C-4267-9A06-4B74B53017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599452"/>
              </p:ext>
            </p:extLst>
          </p:nvPr>
        </p:nvGraphicFramePr>
        <p:xfrm>
          <a:off x="5877016" y="2234577"/>
          <a:ext cx="6045694" cy="42636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881662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B52275-E174-4DB7-9A7E-204EFB7D3BE8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257789177"/>
              </p:ext>
            </p:extLst>
          </p:nvPr>
        </p:nvGraphicFramePr>
        <p:xfrm>
          <a:off x="2840856" y="1365423"/>
          <a:ext cx="8460418" cy="5113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A4D662-5E0F-433D-AD73-752831475096}"/>
              </a:ext>
            </a:extLst>
          </p:cNvPr>
          <p:cNvSpPr txBox="1"/>
          <p:nvPr/>
        </p:nvSpPr>
        <p:spPr>
          <a:xfrm>
            <a:off x="3471170" y="719092"/>
            <a:ext cx="6374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8A3784-9ED2-4CDB-899D-BE35E5CDD5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726" y="2728143"/>
            <a:ext cx="2322991" cy="2288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4762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C726114-F6BA-41AC-AB4F-89BE3256899D}"/>
              </a:ext>
            </a:extLst>
          </p:cNvPr>
          <p:cNvSpPr txBox="1"/>
          <p:nvPr/>
        </p:nvSpPr>
        <p:spPr>
          <a:xfrm>
            <a:off x="4116279" y="357288"/>
            <a:ext cx="39594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680C0173-1774-4049-BEE5-83E3492AA2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9197085"/>
              </p:ext>
            </p:extLst>
          </p:nvPr>
        </p:nvGraphicFramePr>
        <p:xfrm>
          <a:off x="2032000" y="108204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8C39CD68-F176-476F-B195-7A5A9610FA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3565" y="2057373"/>
            <a:ext cx="5206435" cy="120032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52AECA4-E127-4004-8250-26877A6F15D9}"/>
              </a:ext>
            </a:extLst>
          </p:cNvPr>
          <p:cNvSpPr/>
          <p:nvPr/>
        </p:nvSpPr>
        <p:spPr>
          <a:xfrm>
            <a:off x="5122416" y="2089371"/>
            <a:ext cx="4916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It's about Long Short-Term Memory (LSTM) based models for sequence tagging.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models include LSTM networks, bidirectional LSTM (BI-LSTM) networks, LSTM with a CRF layer (LSTM-CRF) and bidirectional LSTM with a CRF layer (BI-LSTM-CRF).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156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B52275-E174-4DB7-9A7E-204EFB7D3BE8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716872787"/>
              </p:ext>
            </p:extLst>
          </p:nvPr>
        </p:nvGraphicFramePr>
        <p:xfrm>
          <a:off x="2840856" y="1365423"/>
          <a:ext cx="8460418" cy="5113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A4D662-5E0F-433D-AD73-752831475096}"/>
              </a:ext>
            </a:extLst>
          </p:cNvPr>
          <p:cNvSpPr txBox="1"/>
          <p:nvPr/>
        </p:nvSpPr>
        <p:spPr>
          <a:xfrm>
            <a:off x="3471170" y="719092"/>
            <a:ext cx="6374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8A3784-9ED2-4CDB-899D-BE35E5CDD5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726" y="2728143"/>
            <a:ext cx="2322991" cy="22884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669671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1859</TotalTime>
  <Words>1640</Words>
  <Application>Microsoft Office PowerPoint</Application>
  <PresentationFormat>Widescreen</PresentationFormat>
  <Paragraphs>283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Century Gothic</vt:lpstr>
      <vt:lpstr>Times New Roman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Naincy Vimal</dc:creator>
  <cp:lastModifiedBy>Razorshi</cp:lastModifiedBy>
  <cp:revision>92</cp:revision>
  <dcterms:created xsi:type="dcterms:W3CDTF">2023-04-25T16:28:59Z</dcterms:created>
  <dcterms:modified xsi:type="dcterms:W3CDTF">2023-04-27T05:57:13Z</dcterms:modified>
</cp:coreProperties>
</file>

<file path=docProps/thumbnail.jpeg>
</file>